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Lst>
  <p:sldSz cx="12192000" cy="6858000"/>
  <p:notesSz cx="6858000" cy="9144000"/>
  <p:embeddedFontLst>
    <p:embeddedFont>
      <p:font typeface="Gill Sans" panose="020B0502020104020203" pitchFamily="34" charset="-79"/>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hNoGIYKrYI312AOp/Kj9/gu1KZp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6FC1F5-740B-423C-ADF4-77D838D02FAD}">
  <a:tblStyle styleId="{FE6FC1F5-740B-423C-ADF4-77D838D02FAD}" styleName="Table_0">
    <a:wholeTbl>
      <a:tcTxStyle b="off" i="off">
        <a:font>
          <a:latin typeface="Gill Sans Nova"/>
          <a:ea typeface="Gill Sans Nova"/>
          <a:cs typeface="Gill Sans Nova"/>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0E6E9"/>
          </a:solidFill>
        </a:fill>
      </a:tcStyle>
    </a:wholeTbl>
    <a:band1H>
      <a:tcTxStyle/>
      <a:tcStyle>
        <a:tcBdr/>
        <a:fill>
          <a:solidFill>
            <a:srgbClr val="E0CAD1"/>
          </a:solidFill>
        </a:fill>
      </a:tcStyle>
    </a:band1H>
    <a:band2H>
      <a:tcTxStyle/>
      <a:tcStyle>
        <a:tcBdr/>
      </a:tcStyle>
    </a:band2H>
    <a:band1V>
      <a:tcTxStyle/>
      <a:tcStyle>
        <a:tcBdr/>
        <a:fill>
          <a:solidFill>
            <a:srgbClr val="E0CAD1"/>
          </a:solidFill>
        </a:fill>
      </a:tcStyle>
    </a:band1V>
    <a:band2V>
      <a:tcTxStyle/>
      <a:tcStyle>
        <a:tcBdr/>
      </a:tcStyle>
    </a:band2V>
    <a:lastCol>
      <a:tcTxStyle b="on" i="off">
        <a:font>
          <a:latin typeface="Gill Sans Nova"/>
          <a:ea typeface="Gill Sans Nova"/>
          <a:cs typeface="Gill Sans Nova"/>
        </a:font>
        <a:schemeClr val="lt1"/>
      </a:tcTxStyle>
      <a:tcStyle>
        <a:tcBdr/>
        <a:fill>
          <a:solidFill>
            <a:schemeClr val="accent1"/>
          </a:solidFill>
        </a:fill>
      </a:tcStyle>
    </a:lastCol>
    <a:firstCol>
      <a:tcTxStyle b="on" i="off">
        <a:font>
          <a:latin typeface="Gill Sans Nova"/>
          <a:ea typeface="Gill Sans Nova"/>
          <a:cs typeface="Gill Sans Nova"/>
        </a:font>
        <a:schemeClr val="lt1"/>
      </a:tcTxStyle>
      <a:tcStyle>
        <a:tcBdr/>
        <a:fill>
          <a:solidFill>
            <a:schemeClr val="accent1"/>
          </a:solidFill>
        </a:fill>
      </a:tcStyle>
    </a:firstCol>
    <a:lastRow>
      <a:tcTxStyle b="on" i="off">
        <a:font>
          <a:latin typeface="Gill Sans Nova"/>
          <a:ea typeface="Gill Sans Nova"/>
          <a:cs typeface="Gill Sans Nova"/>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Gill Sans Nova"/>
          <a:ea typeface="Gill Sans Nova"/>
          <a:cs typeface="Gill Sans Nova"/>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4"/>
  </p:normalViewPr>
  <p:slideViewPr>
    <p:cSldViewPr snapToGrid="0">
      <p:cViewPr varScale="1">
        <p:scale>
          <a:sx n="106" d="100"/>
          <a:sy n="106" d="100"/>
        </p:scale>
        <p:origin x="7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4" name="Google Shape;8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25da42eccc3_1_4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5" name="Google Shape;285;g25da42eccc3_1_4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5da42eccc3_1_2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2" name="Google Shape;292;g25da42eccc3_1_29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0" name="Google Shape;31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25da42eccc3_1_5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6" name="Google Shape;316;g25da42eccc3_1_5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25da42eccc3_1_6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22" name="Google Shape;322;g25da42eccc3_1_6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8" name="Google Shape;168;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5da42eccc3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15" name="Google Shape;215;g25da42eccc3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25da42eccc3_1_10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5" name="Google Shape;235;g25da42eccc3_1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25da42eccc3_1_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25da42eccc3_1_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5da42eccc3_1_38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0" name="Google Shape;270;g25da42eccc3_1_3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17"/>
          <p:cNvSpPr txBox="1">
            <a:spLocks noGrp="1"/>
          </p:cNvSpPr>
          <p:nvPr>
            <p:ph type="ctrTitle"/>
          </p:nvPr>
        </p:nvSpPr>
        <p:spPr>
          <a:xfrm>
            <a:off x="1524000" y="1033272"/>
            <a:ext cx="9144000" cy="2478024"/>
          </a:xfrm>
          <a:prstGeom prst="rect">
            <a:avLst/>
          </a:prstGeom>
          <a:noFill/>
          <a:ln>
            <a:noFill/>
          </a:ln>
        </p:spPr>
        <p:txBody>
          <a:bodyPr spcFirstLastPara="1" wrap="square" lIns="0" tIns="0" rIns="0" bIns="0" anchor="b" anchorCtr="0">
            <a:noAutofit/>
          </a:bodyPr>
          <a:lstStyle>
            <a:lvl1pPr lvl="0" algn="ctr">
              <a:lnSpc>
                <a:spcPct val="100000"/>
              </a:lnSpc>
              <a:spcBef>
                <a:spcPts val="0"/>
              </a:spcBef>
              <a:spcAft>
                <a:spcPts val="0"/>
              </a:spcAft>
              <a:buClr>
                <a:schemeClr val="dk1"/>
              </a:buClr>
              <a:buSzPts val="4000"/>
              <a:buFont typeface="Gill Sans"/>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17"/>
          <p:cNvSpPr txBox="1">
            <a:spLocks noGrp="1"/>
          </p:cNvSpPr>
          <p:nvPr>
            <p:ph type="subTitle" idx="1"/>
          </p:nvPr>
        </p:nvSpPr>
        <p:spPr>
          <a:xfrm>
            <a:off x="1524000" y="3822192"/>
            <a:ext cx="9144000" cy="1435608"/>
          </a:xfrm>
          <a:prstGeom prst="rect">
            <a:avLst/>
          </a:prstGeom>
          <a:noFill/>
          <a:ln>
            <a:noFill/>
          </a:ln>
        </p:spPr>
        <p:txBody>
          <a:bodyPr spcFirstLastPara="1" wrap="square" lIns="0" tIns="0" rIns="0" bIns="0" anchor="t" anchorCtr="0">
            <a:normAutofit/>
          </a:bodyPr>
          <a:lstStyle>
            <a:lvl1pPr lvl="0" algn="ctr">
              <a:lnSpc>
                <a:spcPct val="150000"/>
              </a:lnSpc>
              <a:spcBef>
                <a:spcPts val="1000"/>
              </a:spcBef>
              <a:spcAft>
                <a:spcPts val="0"/>
              </a:spcAft>
              <a:buClr>
                <a:schemeClr val="dk1"/>
              </a:buClr>
              <a:buSzPts val="1600"/>
              <a:buNone/>
              <a:defRPr sz="1600" cap="none">
                <a:solidFill>
                  <a:schemeClr val="dk1"/>
                </a:solidFill>
              </a:defRPr>
            </a:lvl1pPr>
            <a:lvl2pPr lvl="1" algn="ctr">
              <a:lnSpc>
                <a:spcPct val="120000"/>
              </a:lnSpc>
              <a:spcBef>
                <a:spcPts val="500"/>
              </a:spcBef>
              <a:spcAft>
                <a:spcPts val="0"/>
              </a:spcAft>
              <a:buClr>
                <a:schemeClr val="dk1"/>
              </a:buClr>
              <a:buSzPts val="2000"/>
              <a:buNone/>
              <a:defRPr sz="2000"/>
            </a:lvl2pPr>
            <a:lvl3pPr lvl="2" algn="ctr">
              <a:lnSpc>
                <a:spcPct val="120000"/>
              </a:lnSpc>
              <a:spcBef>
                <a:spcPts val="500"/>
              </a:spcBef>
              <a:spcAft>
                <a:spcPts val="0"/>
              </a:spcAft>
              <a:buClr>
                <a:schemeClr val="dk1"/>
              </a:buClr>
              <a:buSzPts val="1800"/>
              <a:buNone/>
              <a:defRPr sz="1800"/>
            </a:lvl3pPr>
            <a:lvl4pPr lvl="3" algn="ctr">
              <a:lnSpc>
                <a:spcPct val="120000"/>
              </a:lnSpc>
              <a:spcBef>
                <a:spcPts val="500"/>
              </a:spcBef>
              <a:spcAft>
                <a:spcPts val="0"/>
              </a:spcAft>
              <a:buClr>
                <a:schemeClr val="dk1"/>
              </a:buClr>
              <a:buSzPts val="1600"/>
              <a:buNone/>
              <a:defRPr sz="1600"/>
            </a:lvl4pPr>
            <a:lvl5pPr lvl="4" algn="ctr">
              <a:lnSpc>
                <a:spcPct val="12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6" name="Google Shape;16;p17"/>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7"/>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7"/>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6"/>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6"/>
          <p:cNvSpPr txBox="1">
            <a:spLocks noGrp="1"/>
          </p:cNvSpPr>
          <p:nvPr>
            <p:ph type="body" idx="1"/>
          </p:nvPr>
        </p:nvSpPr>
        <p:spPr>
          <a:xfrm rot="5400000">
            <a:off x="4512564" y="-1028700"/>
            <a:ext cx="3959352" cy="10241280"/>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6"/>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6"/>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6"/>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27"/>
          <p:cNvSpPr txBox="1">
            <a:spLocks noGrp="1"/>
          </p:cNvSpPr>
          <p:nvPr>
            <p:ph type="title"/>
          </p:nvPr>
        </p:nvSpPr>
        <p:spPr>
          <a:xfrm rot="5400000">
            <a:off x="7614700" y="1949100"/>
            <a:ext cx="4849301" cy="262890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27"/>
          <p:cNvSpPr txBox="1">
            <a:spLocks noGrp="1"/>
          </p:cNvSpPr>
          <p:nvPr>
            <p:ph type="body" idx="1"/>
          </p:nvPr>
        </p:nvSpPr>
        <p:spPr>
          <a:xfrm rot="5400000">
            <a:off x="2286218" y="-598082"/>
            <a:ext cx="4849300" cy="7723265"/>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27"/>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27"/>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7"/>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18"/>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8"/>
          <p:cNvSpPr txBox="1">
            <a:spLocks noGrp="1"/>
          </p:cNvSpPr>
          <p:nvPr>
            <p:ph type="body" idx="1"/>
          </p:nvPr>
        </p:nvSpPr>
        <p:spPr>
          <a:xfrm>
            <a:off x="1371600" y="2112264"/>
            <a:ext cx="10241280" cy="3959352"/>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8"/>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8"/>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8"/>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19"/>
          <p:cNvSpPr txBox="1">
            <a:spLocks noGrp="1"/>
          </p:cNvSpPr>
          <p:nvPr>
            <p:ph type="title"/>
          </p:nvPr>
        </p:nvSpPr>
        <p:spPr>
          <a:xfrm>
            <a:off x="1371600" y="1709738"/>
            <a:ext cx="9966960" cy="2852737"/>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4400"/>
              <a:buFont typeface="Gill Sans"/>
              <a:buNone/>
              <a:defRPr sz="4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9"/>
          <p:cNvSpPr txBox="1">
            <a:spLocks noGrp="1"/>
          </p:cNvSpPr>
          <p:nvPr>
            <p:ph type="body" idx="1"/>
          </p:nvPr>
        </p:nvSpPr>
        <p:spPr>
          <a:xfrm>
            <a:off x="1371600" y="4974336"/>
            <a:ext cx="9966961" cy="1115568"/>
          </a:xfrm>
          <a:prstGeom prst="rect">
            <a:avLst/>
          </a:prstGeom>
          <a:noFill/>
          <a:ln>
            <a:noFill/>
          </a:ln>
        </p:spPr>
        <p:txBody>
          <a:bodyPr spcFirstLastPara="1" wrap="square" lIns="0" tIns="0" rIns="0" bIns="0" anchor="t" anchorCtr="0">
            <a:normAutofit/>
          </a:bodyPr>
          <a:lstStyle>
            <a:lvl1pPr marL="457200" lvl="0" indent="-228600" algn="l">
              <a:lnSpc>
                <a:spcPct val="120000"/>
              </a:lnSpc>
              <a:spcBef>
                <a:spcPts val="1000"/>
              </a:spcBef>
              <a:spcAft>
                <a:spcPts val="0"/>
              </a:spcAft>
              <a:buClr>
                <a:schemeClr val="dk1"/>
              </a:buClr>
              <a:buSzPts val="1600"/>
              <a:buNone/>
              <a:defRPr sz="1600" cap="none">
                <a:solidFill>
                  <a:schemeClr val="dk1"/>
                </a:solidFill>
              </a:defRPr>
            </a:lvl1pPr>
            <a:lvl2pPr marL="914400" lvl="1" indent="-228600" algn="l">
              <a:lnSpc>
                <a:spcPct val="120000"/>
              </a:lnSpc>
              <a:spcBef>
                <a:spcPts val="500"/>
              </a:spcBef>
              <a:spcAft>
                <a:spcPts val="0"/>
              </a:spcAft>
              <a:buClr>
                <a:srgbClr val="888888"/>
              </a:buClr>
              <a:buSzPts val="2000"/>
              <a:buNone/>
              <a:defRPr sz="2000">
                <a:solidFill>
                  <a:srgbClr val="888888"/>
                </a:solidFill>
              </a:defRPr>
            </a:lvl2pPr>
            <a:lvl3pPr marL="1371600" lvl="2" indent="-228600" algn="l">
              <a:lnSpc>
                <a:spcPct val="120000"/>
              </a:lnSpc>
              <a:spcBef>
                <a:spcPts val="500"/>
              </a:spcBef>
              <a:spcAft>
                <a:spcPts val="0"/>
              </a:spcAft>
              <a:buClr>
                <a:srgbClr val="888888"/>
              </a:buClr>
              <a:buSzPts val="1800"/>
              <a:buNone/>
              <a:defRPr sz="1800">
                <a:solidFill>
                  <a:srgbClr val="888888"/>
                </a:solidFill>
              </a:defRPr>
            </a:lvl3pPr>
            <a:lvl4pPr marL="1828800" lvl="3" indent="-228600" algn="l">
              <a:lnSpc>
                <a:spcPct val="120000"/>
              </a:lnSpc>
              <a:spcBef>
                <a:spcPts val="500"/>
              </a:spcBef>
              <a:spcAft>
                <a:spcPts val="0"/>
              </a:spcAft>
              <a:buClr>
                <a:srgbClr val="888888"/>
              </a:buClr>
              <a:buSzPts val="1600"/>
              <a:buNone/>
              <a:defRPr sz="1600">
                <a:solidFill>
                  <a:srgbClr val="888888"/>
                </a:solidFill>
              </a:defRPr>
            </a:lvl4pPr>
            <a:lvl5pPr marL="2286000" lvl="4" indent="-228600" algn="l">
              <a:lnSpc>
                <a:spcPct val="12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8" name="Google Shape;28;p19"/>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9"/>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9"/>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20"/>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0"/>
          <p:cNvSpPr txBox="1">
            <a:spLocks noGrp="1"/>
          </p:cNvSpPr>
          <p:nvPr>
            <p:ph type="body" idx="1"/>
          </p:nvPr>
        </p:nvSpPr>
        <p:spPr>
          <a:xfrm>
            <a:off x="1371600" y="2112264"/>
            <a:ext cx="4846320" cy="3959352"/>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0"/>
          <p:cNvSpPr txBox="1">
            <a:spLocks noGrp="1"/>
          </p:cNvSpPr>
          <p:nvPr>
            <p:ph type="body" idx="2"/>
          </p:nvPr>
        </p:nvSpPr>
        <p:spPr>
          <a:xfrm>
            <a:off x="6766560" y="2112265"/>
            <a:ext cx="4846320" cy="3959351"/>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0"/>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0"/>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0"/>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8"/>
        <p:cNvGrpSpPr/>
        <p:nvPr/>
      </p:nvGrpSpPr>
      <p:grpSpPr>
        <a:xfrm>
          <a:off x="0" y="0"/>
          <a:ext cx="0" cy="0"/>
          <a:chOff x="0" y="0"/>
          <a:chExt cx="0" cy="0"/>
        </a:xfrm>
      </p:grpSpPr>
      <p:sp>
        <p:nvSpPr>
          <p:cNvPr id="39" name="Google Shape;39;p21"/>
          <p:cNvSpPr txBox="1">
            <a:spLocks noGrp="1"/>
          </p:cNvSpPr>
          <p:nvPr>
            <p:ph type="body" idx="1"/>
          </p:nvPr>
        </p:nvSpPr>
        <p:spPr>
          <a:xfrm>
            <a:off x="1371600" y="2112264"/>
            <a:ext cx="4841076" cy="823912"/>
          </a:xfrm>
          <a:prstGeom prst="rect">
            <a:avLst/>
          </a:prstGeom>
          <a:noFill/>
          <a:ln>
            <a:noFill/>
          </a:ln>
        </p:spPr>
        <p:txBody>
          <a:bodyPr spcFirstLastPara="1" wrap="square" lIns="0" tIns="0" rIns="0" bIns="0" anchor="b" anchorCtr="0">
            <a:normAutofit/>
          </a:bodyPr>
          <a:lstStyle>
            <a:lvl1pPr marL="457200" lvl="0" indent="-228600" algn="l">
              <a:lnSpc>
                <a:spcPct val="120000"/>
              </a:lnSpc>
              <a:spcBef>
                <a:spcPts val="1000"/>
              </a:spcBef>
              <a:spcAft>
                <a:spcPts val="0"/>
              </a:spcAft>
              <a:buClr>
                <a:schemeClr val="dk1"/>
              </a:buClr>
              <a:buSzPts val="2400"/>
              <a:buNone/>
              <a:defRPr sz="2400" b="1"/>
            </a:lvl1pPr>
            <a:lvl2pPr marL="914400" lvl="1" indent="-228600" algn="l">
              <a:lnSpc>
                <a:spcPct val="120000"/>
              </a:lnSpc>
              <a:spcBef>
                <a:spcPts val="500"/>
              </a:spcBef>
              <a:spcAft>
                <a:spcPts val="0"/>
              </a:spcAft>
              <a:buClr>
                <a:schemeClr val="dk1"/>
              </a:buClr>
              <a:buSzPts val="2000"/>
              <a:buNone/>
              <a:defRPr sz="2000" b="1"/>
            </a:lvl2pPr>
            <a:lvl3pPr marL="1371600" lvl="2" indent="-228600" algn="l">
              <a:lnSpc>
                <a:spcPct val="120000"/>
              </a:lnSpc>
              <a:spcBef>
                <a:spcPts val="500"/>
              </a:spcBef>
              <a:spcAft>
                <a:spcPts val="0"/>
              </a:spcAft>
              <a:buClr>
                <a:schemeClr val="dk1"/>
              </a:buClr>
              <a:buSzPts val="1800"/>
              <a:buNone/>
              <a:defRPr sz="1800" b="1"/>
            </a:lvl3pPr>
            <a:lvl4pPr marL="1828800" lvl="3" indent="-228600" algn="l">
              <a:lnSpc>
                <a:spcPct val="120000"/>
              </a:lnSpc>
              <a:spcBef>
                <a:spcPts val="500"/>
              </a:spcBef>
              <a:spcAft>
                <a:spcPts val="0"/>
              </a:spcAft>
              <a:buClr>
                <a:schemeClr val="dk1"/>
              </a:buClr>
              <a:buSzPts val="1600"/>
              <a:buNone/>
              <a:defRPr sz="1600" b="1"/>
            </a:lvl4pPr>
            <a:lvl5pPr marL="2286000" lvl="4" indent="-228600" algn="l">
              <a:lnSpc>
                <a:spcPct val="12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21"/>
          <p:cNvSpPr txBox="1">
            <a:spLocks noGrp="1"/>
          </p:cNvSpPr>
          <p:nvPr>
            <p:ph type="body" idx="2"/>
          </p:nvPr>
        </p:nvSpPr>
        <p:spPr>
          <a:xfrm>
            <a:off x="1371600" y="3018472"/>
            <a:ext cx="4841076" cy="3104856"/>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21"/>
          <p:cNvSpPr txBox="1">
            <a:spLocks noGrp="1"/>
          </p:cNvSpPr>
          <p:nvPr>
            <p:ph type="body" idx="3"/>
          </p:nvPr>
        </p:nvSpPr>
        <p:spPr>
          <a:xfrm>
            <a:off x="6766560" y="2112264"/>
            <a:ext cx="4846320" cy="823912"/>
          </a:xfrm>
          <a:prstGeom prst="rect">
            <a:avLst/>
          </a:prstGeom>
          <a:noFill/>
          <a:ln>
            <a:noFill/>
          </a:ln>
        </p:spPr>
        <p:txBody>
          <a:bodyPr spcFirstLastPara="1" wrap="square" lIns="0" tIns="0" rIns="0" bIns="0" anchor="b" anchorCtr="0">
            <a:normAutofit/>
          </a:bodyPr>
          <a:lstStyle>
            <a:lvl1pPr marL="457200" lvl="0" indent="-228600" algn="l">
              <a:lnSpc>
                <a:spcPct val="120000"/>
              </a:lnSpc>
              <a:spcBef>
                <a:spcPts val="1000"/>
              </a:spcBef>
              <a:spcAft>
                <a:spcPts val="0"/>
              </a:spcAft>
              <a:buClr>
                <a:schemeClr val="dk1"/>
              </a:buClr>
              <a:buSzPts val="2400"/>
              <a:buNone/>
              <a:defRPr sz="2400" b="1"/>
            </a:lvl1pPr>
            <a:lvl2pPr marL="914400" lvl="1" indent="-228600" algn="l">
              <a:lnSpc>
                <a:spcPct val="120000"/>
              </a:lnSpc>
              <a:spcBef>
                <a:spcPts val="500"/>
              </a:spcBef>
              <a:spcAft>
                <a:spcPts val="0"/>
              </a:spcAft>
              <a:buClr>
                <a:schemeClr val="dk1"/>
              </a:buClr>
              <a:buSzPts val="2000"/>
              <a:buNone/>
              <a:defRPr sz="2000" b="1"/>
            </a:lvl2pPr>
            <a:lvl3pPr marL="1371600" lvl="2" indent="-228600" algn="l">
              <a:lnSpc>
                <a:spcPct val="120000"/>
              </a:lnSpc>
              <a:spcBef>
                <a:spcPts val="500"/>
              </a:spcBef>
              <a:spcAft>
                <a:spcPts val="0"/>
              </a:spcAft>
              <a:buClr>
                <a:schemeClr val="dk1"/>
              </a:buClr>
              <a:buSzPts val="1800"/>
              <a:buNone/>
              <a:defRPr sz="1800" b="1"/>
            </a:lvl3pPr>
            <a:lvl4pPr marL="1828800" lvl="3" indent="-228600" algn="l">
              <a:lnSpc>
                <a:spcPct val="120000"/>
              </a:lnSpc>
              <a:spcBef>
                <a:spcPts val="500"/>
              </a:spcBef>
              <a:spcAft>
                <a:spcPts val="0"/>
              </a:spcAft>
              <a:buClr>
                <a:schemeClr val="dk1"/>
              </a:buClr>
              <a:buSzPts val="1600"/>
              <a:buNone/>
              <a:defRPr sz="1600" b="1"/>
            </a:lvl4pPr>
            <a:lvl5pPr marL="2286000" lvl="4" indent="-228600" algn="l">
              <a:lnSpc>
                <a:spcPct val="12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2" name="Google Shape;42;p21"/>
          <p:cNvSpPr txBox="1">
            <a:spLocks noGrp="1"/>
          </p:cNvSpPr>
          <p:nvPr>
            <p:ph type="body" idx="4"/>
          </p:nvPr>
        </p:nvSpPr>
        <p:spPr>
          <a:xfrm>
            <a:off x="6766560" y="3018471"/>
            <a:ext cx="4841076" cy="3104857"/>
          </a:xfrm>
          <a:prstGeom prst="rect">
            <a:avLst/>
          </a:prstGeom>
          <a:noFill/>
          <a:ln>
            <a:noFill/>
          </a:ln>
        </p:spPr>
        <p:txBody>
          <a:bodyPr spcFirstLastPara="1" wrap="square" lIns="0" tIns="0" rIns="0" bIns="0" anchor="t" anchorCtr="0">
            <a:normAutofit/>
          </a:bodyPr>
          <a:lstStyle>
            <a:lvl1pPr marL="457200" lvl="0" indent="-342900" algn="l">
              <a:lnSpc>
                <a:spcPct val="120000"/>
              </a:lnSpc>
              <a:spcBef>
                <a:spcPts val="1000"/>
              </a:spcBef>
              <a:spcAft>
                <a:spcPts val="0"/>
              </a:spcAft>
              <a:buClr>
                <a:schemeClr val="dk1"/>
              </a:buClr>
              <a:buSzPts val="1800"/>
              <a:buChar char="•"/>
              <a:defRPr/>
            </a:lvl1pPr>
            <a:lvl2pPr marL="914400" lvl="1" indent="-342900" algn="l">
              <a:lnSpc>
                <a:spcPct val="120000"/>
              </a:lnSpc>
              <a:spcBef>
                <a:spcPts val="500"/>
              </a:spcBef>
              <a:spcAft>
                <a:spcPts val="0"/>
              </a:spcAft>
              <a:buClr>
                <a:schemeClr val="dk1"/>
              </a:buClr>
              <a:buSzPts val="1800"/>
              <a:buChar char="•"/>
              <a:defRPr/>
            </a:lvl2pPr>
            <a:lvl3pPr marL="1371600" lvl="2" indent="-342900" algn="l">
              <a:lnSpc>
                <a:spcPct val="120000"/>
              </a:lnSpc>
              <a:spcBef>
                <a:spcPts val="500"/>
              </a:spcBef>
              <a:spcAft>
                <a:spcPts val="0"/>
              </a:spcAft>
              <a:buClr>
                <a:schemeClr val="dk1"/>
              </a:buClr>
              <a:buSzPts val="1800"/>
              <a:buChar char="•"/>
              <a:defRPr/>
            </a:lvl3pPr>
            <a:lvl4pPr marL="1828800" lvl="3" indent="-342900" algn="l">
              <a:lnSpc>
                <a:spcPct val="120000"/>
              </a:lnSpc>
              <a:spcBef>
                <a:spcPts val="500"/>
              </a:spcBef>
              <a:spcAft>
                <a:spcPts val="0"/>
              </a:spcAft>
              <a:buClr>
                <a:schemeClr val="dk1"/>
              </a:buClr>
              <a:buSzPts val="1800"/>
              <a:buChar char="•"/>
              <a:defRPr/>
            </a:lvl4pPr>
            <a:lvl5pPr marL="2286000" lvl="4" indent="-342900" algn="l">
              <a:lnSpc>
                <a:spcPct val="12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1"/>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1"/>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1"/>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46" name="Google Shape;46;p21"/>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7"/>
        <p:cNvGrpSpPr/>
        <p:nvPr/>
      </p:nvGrpSpPr>
      <p:grpSpPr>
        <a:xfrm>
          <a:off x="0" y="0"/>
          <a:ext cx="0" cy="0"/>
          <a:chOff x="0" y="0"/>
          <a:chExt cx="0" cy="0"/>
        </a:xfrm>
      </p:grpSpPr>
      <p:sp>
        <p:nvSpPr>
          <p:cNvPr id="48" name="Google Shape;48;p22"/>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2"/>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2"/>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2"/>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23"/>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3"/>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3"/>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4"/>
          <p:cNvSpPr txBox="1">
            <a:spLocks noGrp="1"/>
          </p:cNvSpPr>
          <p:nvPr>
            <p:ph type="title"/>
          </p:nvPr>
        </p:nvSpPr>
        <p:spPr>
          <a:xfrm>
            <a:off x="1371600" y="987425"/>
            <a:ext cx="3932237" cy="1894511"/>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4"/>
          <p:cNvSpPr txBox="1">
            <a:spLocks noGrp="1"/>
          </p:cNvSpPr>
          <p:nvPr>
            <p:ph type="body" idx="1"/>
          </p:nvPr>
        </p:nvSpPr>
        <p:spPr>
          <a:xfrm>
            <a:off x="5650992" y="987425"/>
            <a:ext cx="5687568" cy="4873625"/>
          </a:xfrm>
          <a:prstGeom prst="rect">
            <a:avLst/>
          </a:prstGeom>
          <a:noFill/>
          <a:ln>
            <a:noFill/>
          </a:ln>
        </p:spPr>
        <p:txBody>
          <a:bodyPr spcFirstLastPara="1" wrap="square" lIns="0" tIns="0" rIns="0" bIns="0" anchor="t" anchorCtr="0">
            <a:normAutofit/>
          </a:bodyPr>
          <a:lstStyle>
            <a:lvl1pPr marL="457200" lvl="0" indent="-355600" algn="l">
              <a:lnSpc>
                <a:spcPct val="120000"/>
              </a:lnSpc>
              <a:spcBef>
                <a:spcPts val="1000"/>
              </a:spcBef>
              <a:spcAft>
                <a:spcPts val="0"/>
              </a:spcAft>
              <a:buClr>
                <a:schemeClr val="dk1"/>
              </a:buClr>
              <a:buSzPts val="2000"/>
              <a:buChar char="•"/>
              <a:defRPr sz="2000"/>
            </a:lvl1pPr>
            <a:lvl2pPr marL="914400" lvl="1" indent="-355600" algn="l">
              <a:lnSpc>
                <a:spcPct val="120000"/>
              </a:lnSpc>
              <a:spcBef>
                <a:spcPts val="500"/>
              </a:spcBef>
              <a:spcAft>
                <a:spcPts val="0"/>
              </a:spcAft>
              <a:buClr>
                <a:schemeClr val="dk1"/>
              </a:buClr>
              <a:buSzPts val="2000"/>
              <a:buChar char="•"/>
              <a:defRPr sz="2000"/>
            </a:lvl2pPr>
            <a:lvl3pPr marL="1371600" lvl="2" indent="-342900" algn="l">
              <a:lnSpc>
                <a:spcPct val="120000"/>
              </a:lnSpc>
              <a:spcBef>
                <a:spcPts val="500"/>
              </a:spcBef>
              <a:spcAft>
                <a:spcPts val="0"/>
              </a:spcAft>
              <a:buClr>
                <a:schemeClr val="dk1"/>
              </a:buClr>
              <a:buSzPts val="1800"/>
              <a:buChar char="•"/>
              <a:defRPr sz="1800"/>
            </a:lvl3pPr>
            <a:lvl4pPr marL="1828800" lvl="3" indent="-330200" algn="l">
              <a:lnSpc>
                <a:spcPct val="120000"/>
              </a:lnSpc>
              <a:spcBef>
                <a:spcPts val="500"/>
              </a:spcBef>
              <a:spcAft>
                <a:spcPts val="0"/>
              </a:spcAft>
              <a:buClr>
                <a:schemeClr val="dk1"/>
              </a:buClr>
              <a:buSzPts val="1600"/>
              <a:buChar char="•"/>
              <a:defRPr sz="1600"/>
            </a:lvl4pPr>
            <a:lvl5pPr marL="2286000" lvl="4" indent="-330200" algn="l">
              <a:lnSpc>
                <a:spcPct val="120000"/>
              </a:lnSpc>
              <a:spcBef>
                <a:spcPts val="500"/>
              </a:spcBef>
              <a:spcAft>
                <a:spcPts val="0"/>
              </a:spcAft>
              <a:buClr>
                <a:schemeClr val="dk1"/>
              </a:buClr>
              <a:buSzPts val="1600"/>
              <a:buChar char="•"/>
              <a:defRPr sz="16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4"/>
          <p:cNvSpPr txBox="1">
            <a:spLocks noGrp="1"/>
          </p:cNvSpPr>
          <p:nvPr>
            <p:ph type="body" idx="2"/>
          </p:nvPr>
        </p:nvSpPr>
        <p:spPr>
          <a:xfrm>
            <a:off x="1371600" y="3058510"/>
            <a:ext cx="3932237" cy="2802540"/>
          </a:xfrm>
          <a:prstGeom prst="rect">
            <a:avLst/>
          </a:prstGeom>
          <a:noFill/>
          <a:ln>
            <a:noFill/>
          </a:ln>
        </p:spPr>
        <p:txBody>
          <a:bodyPr spcFirstLastPara="1" wrap="square" lIns="0" tIns="0" rIns="0" bIns="0" anchor="t" anchorCtr="0">
            <a:normAutofit/>
          </a:bodyPr>
          <a:lstStyle>
            <a:lvl1pPr marL="457200" lvl="0" indent="-228600" algn="l">
              <a:lnSpc>
                <a:spcPct val="120000"/>
              </a:lnSpc>
              <a:spcBef>
                <a:spcPts val="1000"/>
              </a:spcBef>
              <a:spcAft>
                <a:spcPts val="0"/>
              </a:spcAft>
              <a:buClr>
                <a:schemeClr val="dk1"/>
              </a:buClr>
              <a:buSzPts val="1600"/>
              <a:buNone/>
              <a:defRPr sz="1600"/>
            </a:lvl1pPr>
            <a:lvl2pPr marL="914400" lvl="1" indent="-228600" algn="l">
              <a:lnSpc>
                <a:spcPct val="120000"/>
              </a:lnSpc>
              <a:spcBef>
                <a:spcPts val="500"/>
              </a:spcBef>
              <a:spcAft>
                <a:spcPts val="0"/>
              </a:spcAft>
              <a:buClr>
                <a:schemeClr val="dk1"/>
              </a:buClr>
              <a:buSzPts val="1400"/>
              <a:buNone/>
              <a:defRPr sz="1400"/>
            </a:lvl2pPr>
            <a:lvl3pPr marL="1371600" lvl="2" indent="-228600" algn="l">
              <a:lnSpc>
                <a:spcPct val="120000"/>
              </a:lnSpc>
              <a:spcBef>
                <a:spcPts val="500"/>
              </a:spcBef>
              <a:spcAft>
                <a:spcPts val="0"/>
              </a:spcAft>
              <a:buClr>
                <a:schemeClr val="dk1"/>
              </a:buClr>
              <a:buSzPts val="1200"/>
              <a:buNone/>
              <a:defRPr sz="1200"/>
            </a:lvl3pPr>
            <a:lvl4pPr marL="1828800" lvl="3" indent="-228600" algn="l">
              <a:lnSpc>
                <a:spcPct val="120000"/>
              </a:lnSpc>
              <a:spcBef>
                <a:spcPts val="500"/>
              </a:spcBef>
              <a:spcAft>
                <a:spcPts val="0"/>
              </a:spcAft>
              <a:buClr>
                <a:schemeClr val="dk1"/>
              </a:buClr>
              <a:buSzPts val="1000"/>
              <a:buNone/>
              <a:defRPr sz="1000"/>
            </a:lvl4pPr>
            <a:lvl5pPr marL="2286000" lvl="4" indent="-228600" algn="l">
              <a:lnSpc>
                <a:spcPct val="12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4"/>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4"/>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4"/>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5"/>
          <p:cNvSpPr txBox="1">
            <a:spLocks noGrp="1"/>
          </p:cNvSpPr>
          <p:nvPr>
            <p:ph type="title"/>
          </p:nvPr>
        </p:nvSpPr>
        <p:spPr>
          <a:xfrm>
            <a:off x="1371600" y="987552"/>
            <a:ext cx="3932237" cy="1892808"/>
          </a:xfrm>
          <a:prstGeom prst="rect">
            <a:avLst/>
          </a:prstGeom>
          <a:noFill/>
          <a:ln>
            <a:noFill/>
          </a:ln>
        </p:spPr>
        <p:txBody>
          <a:bodyPr spcFirstLastPara="1" wrap="square" lIns="0" tIns="0" rIns="0" bIns="0" anchor="b" anchorCtr="0">
            <a:normAutofit/>
          </a:bodyPr>
          <a:lstStyle>
            <a:lvl1pPr lvl="0" algn="l">
              <a:lnSpc>
                <a:spcPct val="100000"/>
              </a:lnSpc>
              <a:spcBef>
                <a:spcPts val="0"/>
              </a:spcBef>
              <a:spcAft>
                <a:spcPts val="0"/>
              </a:spcAft>
              <a:buClr>
                <a:schemeClr val="dk1"/>
              </a:buClr>
              <a:buSzPts val="3200"/>
              <a:buFont typeface="Gill Sans"/>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5"/>
          <p:cNvSpPr>
            <a:spLocks noGrp="1"/>
          </p:cNvSpPr>
          <p:nvPr>
            <p:ph type="pic" idx="2"/>
          </p:nvPr>
        </p:nvSpPr>
        <p:spPr>
          <a:xfrm>
            <a:off x="5505319" y="987425"/>
            <a:ext cx="5833242" cy="4873625"/>
          </a:xfrm>
          <a:prstGeom prst="rect">
            <a:avLst/>
          </a:prstGeom>
          <a:noFill/>
          <a:ln>
            <a:noFill/>
          </a:ln>
        </p:spPr>
      </p:sp>
      <p:sp>
        <p:nvSpPr>
          <p:cNvPr id="66" name="Google Shape;66;p25"/>
          <p:cNvSpPr txBox="1">
            <a:spLocks noGrp="1"/>
          </p:cNvSpPr>
          <p:nvPr>
            <p:ph type="body" idx="1"/>
          </p:nvPr>
        </p:nvSpPr>
        <p:spPr>
          <a:xfrm>
            <a:off x="1371600" y="3033286"/>
            <a:ext cx="3932237" cy="2835702"/>
          </a:xfrm>
          <a:prstGeom prst="rect">
            <a:avLst/>
          </a:prstGeom>
          <a:noFill/>
          <a:ln>
            <a:noFill/>
          </a:ln>
        </p:spPr>
        <p:txBody>
          <a:bodyPr spcFirstLastPara="1" wrap="square" lIns="0" tIns="0" rIns="0" bIns="0" anchor="t" anchorCtr="0">
            <a:normAutofit/>
          </a:bodyPr>
          <a:lstStyle>
            <a:lvl1pPr marL="457200" lvl="0" indent="-228600" algn="l">
              <a:lnSpc>
                <a:spcPct val="120000"/>
              </a:lnSpc>
              <a:spcBef>
                <a:spcPts val="1000"/>
              </a:spcBef>
              <a:spcAft>
                <a:spcPts val="0"/>
              </a:spcAft>
              <a:buClr>
                <a:schemeClr val="dk1"/>
              </a:buClr>
              <a:buSzPts val="1600"/>
              <a:buNone/>
              <a:defRPr sz="1600"/>
            </a:lvl1pPr>
            <a:lvl2pPr marL="914400" lvl="1" indent="-228600" algn="l">
              <a:lnSpc>
                <a:spcPct val="120000"/>
              </a:lnSpc>
              <a:spcBef>
                <a:spcPts val="500"/>
              </a:spcBef>
              <a:spcAft>
                <a:spcPts val="0"/>
              </a:spcAft>
              <a:buClr>
                <a:schemeClr val="dk1"/>
              </a:buClr>
              <a:buSzPts val="1400"/>
              <a:buNone/>
              <a:defRPr sz="1400"/>
            </a:lvl2pPr>
            <a:lvl3pPr marL="1371600" lvl="2" indent="-228600" algn="l">
              <a:lnSpc>
                <a:spcPct val="120000"/>
              </a:lnSpc>
              <a:spcBef>
                <a:spcPts val="500"/>
              </a:spcBef>
              <a:spcAft>
                <a:spcPts val="0"/>
              </a:spcAft>
              <a:buClr>
                <a:schemeClr val="dk1"/>
              </a:buClr>
              <a:buSzPts val="1200"/>
              <a:buNone/>
              <a:defRPr sz="1200"/>
            </a:lvl3pPr>
            <a:lvl4pPr marL="1828800" lvl="3" indent="-228600" algn="l">
              <a:lnSpc>
                <a:spcPct val="120000"/>
              </a:lnSpc>
              <a:spcBef>
                <a:spcPts val="500"/>
              </a:spcBef>
              <a:spcAft>
                <a:spcPts val="0"/>
              </a:spcAft>
              <a:buClr>
                <a:schemeClr val="dk1"/>
              </a:buClr>
              <a:buSzPts val="1000"/>
              <a:buNone/>
              <a:defRPr sz="1000"/>
            </a:lvl4pPr>
            <a:lvl5pPr marL="2286000" lvl="4" indent="-228600" algn="l">
              <a:lnSpc>
                <a:spcPct val="12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5"/>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5"/>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5"/>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p:nvPr/>
        </p:nvSpPr>
        <p:spPr>
          <a:xfrm rot="10800000" flipH="1">
            <a:off x="0" y="6401226"/>
            <a:ext cx="12192000" cy="456773"/>
          </a:xfrm>
          <a:prstGeom prst="rect">
            <a:avLst/>
          </a:prstGeom>
          <a:gradFill>
            <a:gsLst>
              <a:gs pos="0">
                <a:srgbClr val="FE4A00">
                  <a:alpha val="27843"/>
                </a:srgbClr>
              </a:gs>
              <a:gs pos="14000">
                <a:srgbClr val="FE4A00">
                  <a:alpha val="27843"/>
                </a:srgbClr>
              </a:gs>
              <a:gs pos="100000">
                <a:srgbClr val="DA002F">
                  <a:alpha val="84705"/>
                </a:srgbClr>
              </a:gs>
            </a:gsLst>
            <a:lin ang="6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7" name="Google Shape;7;p16"/>
          <p:cNvSpPr/>
          <p:nvPr/>
        </p:nvSpPr>
        <p:spPr>
          <a:xfrm flipH="1">
            <a:off x="4038602" y="6401228"/>
            <a:ext cx="8153398" cy="456772"/>
          </a:xfrm>
          <a:prstGeom prst="rect">
            <a:avLst/>
          </a:prstGeom>
          <a:gradFill>
            <a:gsLst>
              <a:gs pos="0">
                <a:srgbClr val="D85FD4">
                  <a:alpha val="54901"/>
                </a:srgbClr>
              </a:gs>
              <a:gs pos="9000">
                <a:srgbClr val="D85FD4">
                  <a:alpha val="54901"/>
                </a:srgbClr>
              </a:gs>
              <a:gs pos="99000">
                <a:schemeClr val="accent2"/>
              </a:gs>
              <a:gs pos="100000">
                <a:schemeClr val="accent2"/>
              </a:gs>
            </a:gsLst>
            <a:lin ang="14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8" name="Google Shape;8;p16"/>
          <p:cNvSpPr txBox="1">
            <a:spLocks noGrp="1"/>
          </p:cNvSpPr>
          <p:nvPr>
            <p:ph type="title"/>
          </p:nvPr>
        </p:nvSpPr>
        <p:spPr>
          <a:xfrm>
            <a:off x="1371600" y="795528"/>
            <a:ext cx="10241280" cy="1234440"/>
          </a:xfrm>
          <a:prstGeom prst="rect">
            <a:avLst/>
          </a:prstGeom>
          <a:noFill/>
          <a:ln>
            <a:noFill/>
          </a:ln>
        </p:spPr>
        <p:txBody>
          <a:bodyPr spcFirstLastPara="1" wrap="square" lIns="0" tIns="0" rIns="0" bIns="0" anchor="b" anchorCtr="0">
            <a:normAutofit/>
          </a:bodyPr>
          <a:lstStyle>
            <a:lvl1pPr marR="0" lvl="0" algn="l" rtl="0">
              <a:lnSpc>
                <a:spcPct val="100000"/>
              </a:lnSpc>
              <a:spcBef>
                <a:spcPts val="0"/>
              </a:spcBef>
              <a:spcAft>
                <a:spcPts val="0"/>
              </a:spcAft>
              <a:buClr>
                <a:schemeClr val="dk1"/>
              </a:buClr>
              <a:buSzPts val="3600"/>
              <a:buFont typeface="Gill Sans"/>
              <a:buNone/>
              <a:defRPr sz="3600" b="1" i="0" u="none" strike="noStrike" cap="none">
                <a:solidFill>
                  <a:schemeClr val="dk1"/>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16"/>
          <p:cNvSpPr txBox="1">
            <a:spLocks noGrp="1"/>
          </p:cNvSpPr>
          <p:nvPr>
            <p:ph type="body" idx="1"/>
          </p:nvPr>
        </p:nvSpPr>
        <p:spPr>
          <a:xfrm>
            <a:off x="1371600" y="2112264"/>
            <a:ext cx="10241280" cy="3959352"/>
          </a:xfrm>
          <a:prstGeom prst="rect">
            <a:avLst/>
          </a:prstGeom>
          <a:noFill/>
          <a:ln>
            <a:noFill/>
          </a:ln>
        </p:spPr>
        <p:txBody>
          <a:bodyPr spcFirstLastPara="1" wrap="square" lIns="0" tIns="0" rIns="0" bIns="0" anchor="t" anchorCtr="0">
            <a:normAutofit/>
          </a:bodyPr>
          <a:lstStyle>
            <a:lvl1pPr marL="457200" marR="0" lvl="0" indent="-355600" algn="l" rtl="0">
              <a:lnSpc>
                <a:spcPct val="120000"/>
              </a:lnSpc>
              <a:spcBef>
                <a:spcPts val="1000"/>
              </a:spcBef>
              <a:spcAft>
                <a:spcPts val="0"/>
              </a:spcAft>
              <a:buClr>
                <a:schemeClr val="dk1"/>
              </a:buClr>
              <a:buSzPts val="2000"/>
              <a:buFont typeface="Arial"/>
              <a:buChar char="•"/>
              <a:defRPr sz="2000" b="0" i="0" u="none" strike="noStrike" cap="none">
                <a:solidFill>
                  <a:schemeClr val="dk1"/>
                </a:solidFill>
                <a:latin typeface="Gill Sans"/>
                <a:ea typeface="Gill Sans"/>
                <a:cs typeface="Gill Sans"/>
                <a:sym typeface="Gill Sans"/>
              </a:defRPr>
            </a:lvl1pPr>
            <a:lvl2pPr marL="914400" marR="0" lvl="1" indent="-355600" algn="l" rtl="0">
              <a:lnSpc>
                <a:spcPct val="120000"/>
              </a:lnSpc>
              <a:spcBef>
                <a:spcPts val="500"/>
              </a:spcBef>
              <a:spcAft>
                <a:spcPts val="0"/>
              </a:spcAft>
              <a:buClr>
                <a:schemeClr val="dk1"/>
              </a:buClr>
              <a:buSzPts val="2000"/>
              <a:buFont typeface="Arial"/>
              <a:buChar char="•"/>
              <a:defRPr sz="2000" b="0" i="0" u="none" strike="noStrike" cap="none">
                <a:solidFill>
                  <a:schemeClr val="dk1"/>
                </a:solidFill>
                <a:latin typeface="Gill Sans"/>
                <a:ea typeface="Gill Sans"/>
                <a:cs typeface="Gill Sans"/>
                <a:sym typeface="Gill Sans"/>
              </a:defRPr>
            </a:lvl2pPr>
            <a:lvl3pPr marL="1371600" marR="0" lvl="2" indent="-342900" algn="l" rtl="0">
              <a:lnSpc>
                <a:spcPct val="120000"/>
              </a:lnSpc>
              <a:spcBef>
                <a:spcPts val="500"/>
              </a:spcBef>
              <a:spcAft>
                <a:spcPts val="0"/>
              </a:spcAft>
              <a:buClr>
                <a:schemeClr val="dk1"/>
              </a:buClr>
              <a:buSzPts val="1800"/>
              <a:buFont typeface="Arial"/>
              <a:buChar char="•"/>
              <a:defRPr sz="1800" b="0" i="0" u="none" strike="noStrike" cap="none">
                <a:solidFill>
                  <a:schemeClr val="dk1"/>
                </a:solidFill>
                <a:latin typeface="Gill Sans"/>
                <a:ea typeface="Gill Sans"/>
                <a:cs typeface="Gill Sans"/>
                <a:sym typeface="Gill Sans"/>
              </a:defRPr>
            </a:lvl3pPr>
            <a:lvl4pPr marL="1828800" marR="0" lvl="3" indent="-330200" algn="l" rtl="0">
              <a:lnSpc>
                <a:spcPct val="120000"/>
              </a:lnSpc>
              <a:spcBef>
                <a:spcPts val="500"/>
              </a:spcBef>
              <a:spcAft>
                <a:spcPts val="0"/>
              </a:spcAft>
              <a:buClr>
                <a:schemeClr val="dk1"/>
              </a:buClr>
              <a:buSzPts val="1600"/>
              <a:buFont typeface="Arial"/>
              <a:buChar char="•"/>
              <a:defRPr sz="1600" b="0" i="0" u="none" strike="noStrike" cap="none">
                <a:solidFill>
                  <a:schemeClr val="dk1"/>
                </a:solidFill>
                <a:latin typeface="Gill Sans"/>
                <a:ea typeface="Gill Sans"/>
                <a:cs typeface="Gill Sans"/>
                <a:sym typeface="Gill Sans"/>
              </a:defRPr>
            </a:lvl4pPr>
            <a:lvl5pPr marL="2286000" marR="0" lvl="4" indent="-330200" algn="l" rtl="0">
              <a:lnSpc>
                <a:spcPct val="120000"/>
              </a:lnSpc>
              <a:spcBef>
                <a:spcPts val="500"/>
              </a:spcBef>
              <a:spcAft>
                <a:spcPts val="0"/>
              </a:spcAft>
              <a:buClr>
                <a:schemeClr val="dk1"/>
              </a:buClr>
              <a:buSzPts val="1600"/>
              <a:buFont typeface="Arial"/>
              <a:buChar char="•"/>
              <a:defRPr sz="1600" b="0" i="0" u="none" strike="noStrike" cap="none">
                <a:solidFill>
                  <a:schemeClr val="dk1"/>
                </a:solidFill>
                <a:latin typeface="Gill Sans"/>
                <a:ea typeface="Gill Sans"/>
                <a:cs typeface="Gill Sans"/>
                <a:sym typeface="Gill San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ill Sans"/>
                <a:ea typeface="Gill Sans"/>
                <a:cs typeface="Gill Sans"/>
                <a:sym typeface="Gill San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ill Sans"/>
                <a:ea typeface="Gill Sans"/>
                <a:cs typeface="Gill Sans"/>
                <a:sym typeface="Gill San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ill Sans"/>
                <a:ea typeface="Gill Sans"/>
                <a:cs typeface="Gill Sans"/>
                <a:sym typeface="Gill San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Gill Sans"/>
                <a:ea typeface="Gill Sans"/>
                <a:cs typeface="Gill Sans"/>
                <a:sym typeface="Gill Sans"/>
              </a:defRPr>
            </a:lvl9pPr>
          </a:lstStyle>
          <a:p>
            <a:endParaRPr/>
          </a:p>
        </p:txBody>
      </p:sp>
      <p:sp>
        <p:nvSpPr>
          <p:cNvPr id="10" name="Google Shape;10;p16"/>
          <p:cNvSpPr txBox="1">
            <a:spLocks noGrp="1"/>
          </p:cNvSpPr>
          <p:nvPr>
            <p:ph type="dt" idx="10"/>
          </p:nvPr>
        </p:nvSpPr>
        <p:spPr>
          <a:xfrm>
            <a:off x="7909560" y="6409944"/>
            <a:ext cx="3703320" cy="448056"/>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800" b="0" i="0" u="none" strike="noStrike" cap="none">
                <a:solidFill>
                  <a:srgbClr val="FFFFFF"/>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1" name="Google Shape;11;p16"/>
          <p:cNvSpPr txBox="1">
            <a:spLocks noGrp="1"/>
          </p:cNvSpPr>
          <p:nvPr>
            <p:ph type="ftr" idx="11"/>
          </p:nvPr>
        </p:nvSpPr>
        <p:spPr>
          <a:xfrm rot="5400000">
            <a:off x="-1828800" y="1911096"/>
            <a:ext cx="4114800" cy="457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1" i="0" u="none" strike="noStrike" cap="none">
                <a:solidFill>
                  <a:schemeClr val="dk1"/>
                </a:solidFill>
                <a:latin typeface="Gill Sans"/>
                <a:ea typeface="Gill Sans"/>
                <a:cs typeface="Gill Sans"/>
                <a:sym typeface="Gill Sans"/>
              </a:defRPr>
            </a:lvl1pPr>
            <a:lvl2pPr marR="0" lvl="1"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2pPr>
            <a:lvl3pPr marR="0" lvl="2"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3pPr>
            <a:lvl4pPr marR="0" lvl="3"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4pPr>
            <a:lvl5pPr marR="0" lvl="4"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5pPr>
            <a:lvl6pPr marR="0" lvl="5"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6pPr>
            <a:lvl7pPr marR="0" lvl="6"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7pPr>
            <a:lvl8pPr marR="0" lvl="7"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8pPr>
            <a:lvl9pPr marR="0" lvl="8" algn="l" rtl="0">
              <a:spcBef>
                <a:spcPts val="0"/>
              </a:spcBef>
              <a:spcAft>
                <a:spcPts val="0"/>
              </a:spcAft>
              <a:buSzPts val="1400"/>
              <a:buNone/>
              <a:defRPr sz="1800" b="0" i="0" u="none" strike="noStrike" cap="none">
                <a:solidFill>
                  <a:schemeClr val="dk1"/>
                </a:solidFill>
                <a:latin typeface="Gill Sans"/>
                <a:ea typeface="Gill Sans"/>
                <a:cs typeface="Gill Sans"/>
                <a:sym typeface="Gill Sans"/>
              </a:defRPr>
            </a:lvl9pPr>
          </a:lstStyle>
          <a:p>
            <a:endParaRPr/>
          </a:p>
        </p:txBody>
      </p:sp>
      <p:sp>
        <p:nvSpPr>
          <p:cNvPr id="12" name="Google Shape;12;p16"/>
          <p:cNvSpPr txBox="1">
            <a:spLocks noGrp="1"/>
          </p:cNvSpPr>
          <p:nvPr>
            <p:ph type="sldNum" idx="12"/>
          </p:nvPr>
        </p:nvSpPr>
        <p:spPr>
          <a:xfrm>
            <a:off x="11667744" y="6409944"/>
            <a:ext cx="438912" cy="44805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FFFFFF"/>
                </a:solidFill>
                <a:latin typeface="Gill Sans"/>
                <a:ea typeface="Gill Sans"/>
                <a:cs typeface="Gill Sans"/>
                <a:sym typeface="Gill Sans"/>
              </a:defRPr>
            </a:lvl1pPr>
            <a:lvl2pPr marL="0" marR="0" lvl="1" indent="0" algn="r" rtl="0">
              <a:spcBef>
                <a:spcPts val="0"/>
              </a:spcBef>
              <a:buNone/>
              <a:defRPr sz="800" b="0" i="0" u="none" strike="noStrike" cap="none">
                <a:solidFill>
                  <a:srgbClr val="FFFFFF"/>
                </a:solidFill>
                <a:latin typeface="Gill Sans"/>
                <a:ea typeface="Gill Sans"/>
                <a:cs typeface="Gill Sans"/>
                <a:sym typeface="Gill Sans"/>
              </a:defRPr>
            </a:lvl2pPr>
            <a:lvl3pPr marL="0" marR="0" lvl="2" indent="0" algn="r" rtl="0">
              <a:spcBef>
                <a:spcPts val="0"/>
              </a:spcBef>
              <a:buNone/>
              <a:defRPr sz="800" b="0" i="0" u="none" strike="noStrike" cap="none">
                <a:solidFill>
                  <a:srgbClr val="FFFFFF"/>
                </a:solidFill>
                <a:latin typeface="Gill Sans"/>
                <a:ea typeface="Gill Sans"/>
                <a:cs typeface="Gill Sans"/>
                <a:sym typeface="Gill Sans"/>
              </a:defRPr>
            </a:lvl3pPr>
            <a:lvl4pPr marL="0" marR="0" lvl="3" indent="0" algn="r" rtl="0">
              <a:spcBef>
                <a:spcPts val="0"/>
              </a:spcBef>
              <a:buNone/>
              <a:defRPr sz="800" b="0" i="0" u="none" strike="noStrike" cap="none">
                <a:solidFill>
                  <a:srgbClr val="FFFFFF"/>
                </a:solidFill>
                <a:latin typeface="Gill Sans"/>
                <a:ea typeface="Gill Sans"/>
                <a:cs typeface="Gill Sans"/>
                <a:sym typeface="Gill Sans"/>
              </a:defRPr>
            </a:lvl4pPr>
            <a:lvl5pPr marL="0" marR="0" lvl="4" indent="0" algn="r" rtl="0">
              <a:spcBef>
                <a:spcPts val="0"/>
              </a:spcBef>
              <a:buNone/>
              <a:defRPr sz="800" b="0" i="0" u="none" strike="noStrike" cap="none">
                <a:solidFill>
                  <a:srgbClr val="FFFFFF"/>
                </a:solidFill>
                <a:latin typeface="Gill Sans"/>
                <a:ea typeface="Gill Sans"/>
                <a:cs typeface="Gill Sans"/>
                <a:sym typeface="Gill Sans"/>
              </a:defRPr>
            </a:lvl5pPr>
            <a:lvl6pPr marL="0" marR="0" lvl="5" indent="0" algn="r" rtl="0">
              <a:spcBef>
                <a:spcPts val="0"/>
              </a:spcBef>
              <a:buNone/>
              <a:defRPr sz="800" b="0" i="0" u="none" strike="noStrike" cap="none">
                <a:solidFill>
                  <a:srgbClr val="FFFFFF"/>
                </a:solidFill>
                <a:latin typeface="Gill Sans"/>
                <a:ea typeface="Gill Sans"/>
                <a:cs typeface="Gill Sans"/>
                <a:sym typeface="Gill Sans"/>
              </a:defRPr>
            </a:lvl6pPr>
            <a:lvl7pPr marL="0" marR="0" lvl="6" indent="0" algn="r" rtl="0">
              <a:spcBef>
                <a:spcPts val="0"/>
              </a:spcBef>
              <a:buNone/>
              <a:defRPr sz="800" b="0" i="0" u="none" strike="noStrike" cap="none">
                <a:solidFill>
                  <a:srgbClr val="FFFFFF"/>
                </a:solidFill>
                <a:latin typeface="Gill Sans"/>
                <a:ea typeface="Gill Sans"/>
                <a:cs typeface="Gill Sans"/>
                <a:sym typeface="Gill Sans"/>
              </a:defRPr>
            </a:lvl7pPr>
            <a:lvl8pPr marL="0" marR="0" lvl="7" indent="0" algn="r" rtl="0">
              <a:spcBef>
                <a:spcPts val="0"/>
              </a:spcBef>
              <a:buNone/>
              <a:defRPr sz="800" b="0" i="0" u="none" strike="noStrike" cap="none">
                <a:solidFill>
                  <a:srgbClr val="FFFFFF"/>
                </a:solidFill>
                <a:latin typeface="Gill Sans"/>
                <a:ea typeface="Gill Sans"/>
                <a:cs typeface="Gill Sans"/>
                <a:sym typeface="Gill Sans"/>
              </a:defRPr>
            </a:lvl8pPr>
            <a:lvl9pPr marL="0" marR="0" lvl="8" indent="0" algn="r" rtl="0">
              <a:spcBef>
                <a:spcPts val="0"/>
              </a:spcBef>
              <a:buNone/>
              <a:defRPr sz="800" b="0" i="0" u="none" strike="noStrike" cap="none">
                <a:solidFill>
                  <a:srgbClr val="FFFFFF"/>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ontanasga@gmail.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trackitforward.com/site/tourocom-ny-middletown"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trackitforward.com/site/tourocom-ny-middletown" TargetMode="External"/><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ckitforward.com/site/tourocom-montan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aacom.org/docs/default-source/become-doctor/touch-rules-regulations.pdf" TargetMode="External"/><Relationship Id="rId4" Type="http://schemas.openxmlformats.org/officeDocument/2006/relationships/hyperlink" Target="https://www.trackitforward.com/how-it-work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0.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87" name="Google Shape;87;p1"/>
          <p:cNvSpPr txBox="1">
            <a:spLocks noGrp="1"/>
          </p:cNvSpPr>
          <p:nvPr>
            <p:ph type="ctrTitle"/>
          </p:nvPr>
        </p:nvSpPr>
        <p:spPr>
          <a:xfrm>
            <a:off x="457197" y="2010641"/>
            <a:ext cx="4530300" cy="1806000"/>
          </a:xfrm>
          <a:prstGeom prst="rect">
            <a:avLst/>
          </a:prstGeom>
          <a:noFill/>
          <a:ln>
            <a:noFill/>
          </a:ln>
        </p:spPr>
        <p:txBody>
          <a:bodyPr spcFirstLastPara="1" wrap="square" lIns="0" tIns="0" rIns="0" bIns="0" anchor="t" anchorCtr="0">
            <a:normAutofit fontScale="90000"/>
          </a:bodyPr>
          <a:lstStyle/>
          <a:p>
            <a:pPr marL="0" lvl="0" indent="0" algn="l" rtl="0">
              <a:lnSpc>
                <a:spcPct val="100000"/>
              </a:lnSpc>
              <a:spcBef>
                <a:spcPts val="0"/>
              </a:spcBef>
              <a:spcAft>
                <a:spcPts val="0"/>
              </a:spcAft>
              <a:buClr>
                <a:schemeClr val="dk1"/>
              </a:buClr>
              <a:buSzPct val="100000"/>
              <a:buFont typeface="Gill Sans"/>
              <a:buNone/>
            </a:pPr>
            <a:r>
              <a:rPr lang="en-US" sz="5400"/>
              <a:t>T.O.U.C.H. PROGRAM</a:t>
            </a:r>
            <a:endParaRPr sz="5400"/>
          </a:p>
          <a:p>
            <a:pPr marL="0" lvl="0" indent="0" algn="l" rtl="0">
              <a:lnSpc>
                <a:spcPct val="100000"/>
              </a:lnSpc>
              <a:spcBef>
                <a:spcPts val="0"/>
              </a:spcBef>
              <a:spcAft>
                <a:spcPts val="0"/>
              </a:spcAft>
              <a:buClr>
                <a:schemeClr val="dk1"/>
              </a:buClr>
              <a:buSzPct val="100000"/>
              <a:buFont typeface="Gill Sans"/>
              <a:buNone/>
            </a:pPr>
            <a:r>
              <a:rPr lang="en-US" sz="5400"/>
              <a:t>(Students)</a:t>
            </a:r>
            <a:endParaRPr sz="5400"/>
          </a:p>
        </p:txBody>
      </p:sp>
      <p:sp>
        <p:nvSpPr>
          <p:cNvPr id="89" name="Google Shape;89;p1"/>
          <p:cNvSpPr/>
          <p:nvPr/>
        </p:nvSpPr>
        <p:spPr>
          <a:xfrm flipH="1">
            <a:off x="8123337" y="-3"/>
            <a:ext cx="3611463" cy="6858000"/>
          </a:xfrm>
          <a:prstGeom prst="rect">
            <a:avLst/>
          </a:prstGeom>
          <a:gradFill>
            <a:gsLst>
              <a:gs pos="0">
                <a:srgbClr val="DA002F">
                  <a:alpha val="76862"/>
                </a:srgbClr>
              </a:gs>
              <a:gs pos="100000">
                <a:srgbClr val="D54ECF">
                  <a:alpha val="51764"/>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90" name="Google Shape;90;p1"/>
          <p:cNvSpPr/>
          <p:nvPr/>
        </p:nvSpPr>
        <p:spPr>
          <a:xfrm flipH="1">
            <a:off x="8123336" y="-3"/>
            <a:ext cx="4068664" cy="6858000"/>
          </a:xfrm>
          <a:prstGeom prst="rect">
            <a:avLst/>
          </a:prstGeom>
          <a:gradFill>
            <a:gsLst>
              <a:gs pos="0">
                <a:srgbClr val="92248E">
                  <a:alpha val="68627"/>
                </a:srgbClr>
              </a:gs>
              <a:gs pos="22000">
                <a:srgbClr val="92248E">
                  <a:alpha val="68627"/>
                </a:srgbClr>
              </a:gs>
              <a:gs pos="99000">
                <a:srgbClr val="FE4A00">
                  <a:alpha val="73725"/>
                </a:srgbClr>
              </a:gs>
              <a:gs pos="100000">
                <a:srgbClr val="FE4A00">
                  <a:alpha val="73725"/>
                </a:srgbClr>
              </a:gs>
            </a:gsLst>
            <a:lin ang="9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91" name="Google Shape;91;p1"/>
          <p:cNvSpPr/>
          <p:nvPr/>
        </p:nvSpPr>
        <p:spPr>
          <a:xfrm rot="5400000">
            <a:off x="8426853" y="-345671"/>
            <a:ext cx="3429002" cy="4120348"/>
          </a:xfrm>
          <a:prstGeom prst="rect">
            <a:avLst/>
          </a:prstGeom>
          <a:gradFill>
            <a:gsLst>
              <a:gs pos="0">
                <a:srgbClr val="DA002F">
                  <a:alpha val="25882"/>
                </a:srgbClr>
              </a:gs>
              <a:gs pos="49000">
                <a:srgbClr val="92248E">
                  <a:alpha val="0"/>
                </a:srgbClr>
              </a:gs>
              <a:gs pos="100000">
                <a:srgbClr val="92248E">
                  <a:alpha val="0"/>
                </a:srgbClr>
              </a:gs>
            </a:gsLst>
            <a:lin ang="8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92" name="Google Shape;92;p1"/>
          <p:cNvSpPr/>
          <p:nvPr/>
        </p:nvSpPr>
        <p:spPr>
          <a:xfrm flipH="1">
            <a:off x="8123400" y="-3"/>
            <a:ext cx="4068600" cy="68580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sp>
        <p:nvSpPr>
          <p:cNvPr id="93" name="Google Shape;93;p1"/>
          <p:cNvSpPr/>
          <p:nvPr/>
        </p:nvSpPr>
        <p:spPr>
          <a:xfrm rot="5400000">
            <a:off x="8533575" y="-452250"/>
            <a:ext cx="3215700" cy="41202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pic>
        <p:nvPicPr>
          <p:cNvPr id="94" name="Google Shape;94;p1" descr="http://cosgptouch.aacom.org/app/views/images/logo.jpg"/>
          <p:cNvPicPr preferRelativeResize="0"/>
          <p:nvPr/>
        </p:nvPicPr>
        <p:blipFill rotWithShape="1">
          <a:blip r:embed="rId3">
            <a:alphaModFix/>
          </a:blip>
          <a:srcRect r="1" b="1"/>
          <a:stretch/>
        </p:blipFill>
        <p:spPr>
          <a:xfrm>
            <a:off x="6096000" y="1012536"/>
            <a:ext cx="4756162" cy="4756162"/>
          </a:xfrm>
          <a:custGeom>
            <a:avLst/>
            <a:gdLst/>
            <a:ahLst/>
            <a:cxnLst/>
            <a:rect l="l" t="t" r="r" b="b"/>
            <a:pathLst>
              <a:path w="5031136" h="5031136" extrusionOk="0">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25da42eccc3_1_465"/>
          <p:cNvSpPr txBox="1">
            <a:spLocks noGrp="1"/>
          </p:cNvSpPr>
          <p:nvPr>
            <p:ph type="title"/>
          </p:nvPr>
        </p:nvSpPr>
        <p:spPr>
          <a:xfrm>
            <a:off x="2100003" y="401575"/>
            <a:ext cx="7992000" cy="783000"/>
          </a:xfrm>
          <a:prstGeom prst="rect">
            <a:avLst/>
          </a:prstGeom>
          <a:noFill/>
          <a:ln>
            <a:noFill/>
          </a:ln>
        </p:spPr>
        <p:txBody>
          <a:bodyPr spcFirstLastPara="1" wrap="square" lIns="0" tIns="0" rIns="0" bIns="0" anchor="b" anchorCtr="0">
            <a:normAutofit fontScale="90000"/>
          </a:bodyPr>
          <a:lstStyle/>
          <a:p>
            <a:pPr marL="0" lvl="0" indent="0" algn="ctr" rtl="0">
              <a:lnSpc>
                <a:spcPct val="100000"/>
              </a:lnSpc>
              <a:spcBef>
                <a:spcPts val="0"/>
              </a:spcBef>
              <a:spcAft>
                <a:spcPts val="0"/>
              </a:spcAft>
              <a:buClr>
                <a:schemeClr val="dk1"/>
              </a:buClr>
              <a:buSzPct val="100000"/>
              <a:buFont typeface="Gill Sans"/>
              <a:buNone/>
            </a:pPr>
            <a:r>
              <a:rPr lang="en-US"/>
              <a:t>WHAT DO I NEED TO DO WHEN LOGGING TOUCH Hours?</a:t>
            </a:r>
            <a:endParaRPr/>
          </a:p>
        </p:txBody>
      </p:sp>
      <p:sp>
        <p:nvSpPr>
          <p:cNvPr id="288" name="Google Shape;288;g25da42eccc3_1_465"/>
          <p:cNvSpPr txBox="1">
            <a:spLocks noGrp="1"/>
          </p:cNvSpPr>
          <p:nvPr>
            <p:ph type="body" idx="1"/>
          </p:nvPr>
        </p:nvSpPr>
        <p:spPr>
          <a:xfrm>
            <a:off x="356884" y="1534806"/>
            <a:ext cx="11673300" cy="5323200"/>
          </a:xfrm>
          <a:prstGeom prst="rect">
            <a:avLst/>
          </a:prstGeom>
          <a:noFill/>
          <a:ln>
            <a:noFill/>
          </a:ln>
        </p:spPr>
        <p:txBody>
          <a:bodyPr spcFirstLastPara="1" wrap="square" lIns="0" tIns="0" rIns="0" bIns="0" anchor="t" anchorCtr="0">
            <a:normAutofit/>
          </a:bodyPr>
          <a:lstStyle/>
          <a:p>
            <a:pPr marL="228600" lvl="0" indent="-159702" algn="l" rtl="0">
              <a:lnSpc>
                <a:spcPct val="150000"/>
              </a:lnSpc>
              <a:spcBef>
                <a:spcPts val="0"/>
              </a:spcBef>
              <a:spcAft>
                <a:spcPts val="0"/>
              </a:spcAft>
              <a:buSzPct val="100000"/>
              <a:buAutoNum type="arabicParenR"/>
            </a:pPr>
            <a:r>
              <a:rPr lang="en-US" sz="1900" dirty="0"/>
              <a:t>Ensure your service hours meets the TOUCH Requirements for community involvement</a:t>
            </a:r>
            <a:endParaRPr sz="1900" dirty="0"/>
          </a:p>
          <a:p>
            <a:pPr marL="1143000" lvl="2" indent="-216852" algn="l" rtl="0">
              <a:lnSpc>
                <a:spcPct val="150000"/>
              </a:lnSpc>
              <a:spcBef>
                <a:spcPts val="0"/>
              </a:spcBef>
              <a:spcAft>
                <a:spcPts val="0"/>
              </a:spcAft>
              <a:buSzPct val="100000"/>
              <a:buAutoNum type="romanLcParenR"/>
            </a:pPr>
            <a:r>
              <a:rPr lang="en-US" sz="1900" dirty="0"/>
              <a:t>Email </a:t>
            </a:r>
            <a:r>
              <a:rPr lang="en-US" sz="1900" u="sng" dirty="0">
                <a:solidFill>
                  <a:schemeClr val="hlink"/>
                </a:solidFill>
                <a:hlinkClick r:id="rId3"/>
              </a:rPr>
              <a:t>montanasga@gmail.com</a:t>
            </a:r>
            <a:r>
              <a:rPr lang="en-US" sz="1900" u="sng" dirty="0">
                <a:solidFill>
                  <a:schemeClr val="hlink"/>
                </a:solidFill>
              </a:rPr>
              <a:t> </a:t>
            </a:r>
            <a:r>
              <a:rPr lang="en-US" sz="1900" dirty="0"/>
              <a:t>if you are unsure if your service hours qualifies for TOUCH. </a:t>
            </a:r>
            <a:endParaRPr sz="1900" dirty="0"/>
          </a:p>
          <a:p>
            <a:pPr marL="228600" lvl="0" indent="-159702" algn="l" rtl="0">
              <a:lnSpc>
                <a:spcPct val="150000"/>
              </a:lnSpc>
              <a:spcBef>
                <a:spcPts val="0"/>
              </a:spcBef>
              <a:spcAft>
                <a:spcPts val="0"/>
              </a:spcAft>
              <a:buSzPct val="100000"/>
              <a:buAutoNum type="arabicParenR"/>
            </a:pPr>
            <a:r>
              <a:rPr lang="en-US" sz="1900" dirty="0"/>
              <a:t>  Submit your hours to </a:t>
            </a:r>
            <a:r>
              <a:rPr lang="en-US" sz="1900" u="sng" dirty="0">
                <a:solidFill>
                  <a:schemeClr val="hlink"/>
                </a:solidFill>
                <a:hlinkClick r:id="rId4"/>
              </a:rPr>
              <a:t>TRACK IT FORWARD</a:t>
            </a:r>
            <a:r>
              <a:rPr lang="en-US" sz="1900" dirty="0"/>
              <a:t> within </a:t>
            </a:r>
            <a:r>
              <a:rPr lang="en-US" sz="1900" b="1" dirty="0"/>
              <a:t>ONE MONTH </a:t>
            </a:r>
            <a:r>
              <a:rPr lang="en-US" sz="1900" dirty="0"/>
              <a:t>of your service date.</a:t>
            </a:r>
            <a:endParaRPr sz="1900" dirty="0"/>
          </a:p>
          <a:p>
            <a:pPr marL="1143000" lvl="2" indent="-216852" algn="l" rtl="0">
              <a:lnSpc>
                <a:spcPct val="150000"/>
              </a:lnSpc>
              <a:spcBef>
                <a:spcPts val="0"/>
              </a:spcBef>
              <a:spcAft>
                <a:spcPts val="0"/>
              </a:spcAft>
              <a:buSzPct val="100000"/>
              <a:buFont typeface="Gill Sans"/>
              <a:buAutoNum type="romanLcParenR"/>
            </a:pPr>
            <a:r>
              <a:rPr lang="en-US" sz="1900" dirty="0"/>
              <a:t>Do not batch submit your hours in one form. Each event and service date must have it's own submission. </a:t>
            </a:r>
            <a:endParaRPr sz="1900" dirty="0"/>
          </a:p>
          <a:p>
            <a:pPr marL="1600200" lvl="3" indent="-216852" algn="l" rtl="0">
              <a:lnSpc>
                <a:spcPct val="150000"/>
              </a:lnSpc>
              <a:spcBef>
                <a:spcPts val="0"/>
              </a:spcBef>
              <a:spcAft>
                <a:spcPts val="0"/>
              </a:spcAft>
              <a:buSzPct val="100000"/>
              <a:buChar char="•"/>
            </a:pPr>
            <a:r>
              <a:rPr lang="en-US" sz="1900" dirty="0"/>
              <a:t>Ex. You volunteered for the food bank on Wednesday, Friday, and Saturday. Each date must have it’s own submission for a total of 3 submissions.</a:t>
            </a:r>
            <a:endParaRPr sz="1900" dirty="0"/>
          </a:p>
          <a:p>
            <a:pPr marL="228600" lvl="0" indent="-165100" algn="l" rtl="0">
              <a:spcBef>
                <a:spcPts val="1000"/>
              </a:spcBef>
              <a:spcAft>
                <a:spcPts val="0"/>
              </a:spcAft>
              <a:buSzPct val="100000"/>
              <a:buAutoNum type="arabicParenR"/>
            </a:pPr>
            <a:r>
              <a:rPr lang="en-US" dirty="0"/>
              <a:t>Log your hours even if you do not think you will reach 35 hours because you might surprise yourself and realize that you are almost at 35 by the end of the TOUCH calendar year!</a:t>
            </a:r>
            <a:endParaRPr dirty="0"/>
          </a:p>
          <a:p>
            <a:pPr marL="0" lvl="0" indent="0" algn="ctr" rtl="0">
              <a:spcBef>
                <a:spcPts val="1000"/>
              </a:spcBef>
              <a:spcAft>
                <a:spcPts val="0"/>
              </a:spcAft>
              <a:buClr>
                <a:schemeClr val="dk1"/>
              </a:buClr>
              <a:buSzPct val="100000"/>
              <a:buFont typeface="Arial"/>
              <a:buNone/>
            </a:pPr>
            <a:r>
              <a:rPr lang="en-US" sz="2400" b="1" u="sng" dirty="0"/>
              <a:t>Touch Hour Cycle: May 1st, 2024 – April 30</a:t>
            </a:r>
            <a:r>
              <a:rPr lang="en-US" sz="2400" b="1" u="sng" baseline="30000" dirty="0"/>
              <a:t>th</a:t>
            </a:r>
            <a:r>
              <a:rPr lang="en-US" sz="2400" b="1" u="sng" dirty="0"/>
              <a:t>, 2025</a:t>
            </a:r>
            <a:endParaRPr dirty="0"/>
          </a:p>
          <a:p>
            <a:pPr marL="457200" lvl="1" indent="0" algn="ctr" rtl="0">
              <a:spcBef>
                <a:spcPts val="500"/>
              </a:spcBef>
              <a:spcAft>
                <a:spcPts val="0"/>
              </a:spcAft>
              <a:buClr>
                <a:schemeClr val="dk1"/>
              </a:buClr>
              <a:buSzPct val="83333"/>
              <a:buNone/>
            </a:pPr>
            <a:endParaRPr sz="2400" b="1" u="sng" dirty="0"/>
          </a:p>
        </p:txBody>
      </p:sp>
      <p:cxnSp>
        <p:nvCxnSpPr>
          <p:cNvPr id="289" name="Google Shape;289;g25da42eccc3_1_465"/>
          <p:cNvCxnSpPr/>
          <p:nvPr/>
        </p:nvCxnSpPr>
        <p:spPr>
          <a:xfrm rot="10800000" flipH="1">
            <a:off x="492784" y="5565270"/>
            <a:ext cx="11401500" cy="32400"/>
          </a:xfrm>
          <a:prstGeom prst="straightConnector1">
            <a:avLst/>
          </a:prstGeom>
          <a:noFill/>
          <a:ln w="28575" cap="flat" cmpd="sng">
            <a:solidFill>
              <a:schemeClr val="accent1"/>
            </a:solidFill>
            <a:prstDash val="solid"/>
            <a:miter lim="800000"/>
            <a:headEnd type="none" w="sm" len="sm"/>
            <a:tailEnd type="none" w="sm" len="sm"/>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3"/>
        <p:cNvGrpSpPr/>
        <p:nvPr/>
      </p:nvGrpSpPr>
      <p:grpSpPr>
        <a:xfrm>
          <a:off x="0" y="0"/>
          <a:ext cx="0" cy="0"/>
          <a:chOff x="0" y="0"/>
          <a:chExt cx="0" cy="0"/>
        </a:xfrm>
      </p:grpSpPr>
      <p:sp>
        <p:nvSpPr>
          <p:cNvPr id="294" name="Google Shape;294;g25da42eccc3_1_290"/>
          <p:cNvSpPr/>
          <p:nvPr/>
        </p:nvSpPr>
        <p:spPr>
          <a:xfrm rot="10800000" flipH="1">
            <a:off x="0" y="6400672"/>
            <a:ext cx="12192000" cy="456900"/>
          </a:xfrm>
          <a:prstGeom prst="rect">
            <a:avLst/>
          </a:prstGeom>
          <a:gradFill>
            <a:gsLst>
              <a:gs pos="0">
                <a:srgbClr val="FE4A00">
                  <a:alpha val="27450"/>
                </a:srgbClr>
              </a:gs>
              <a:gs pos="14000">
                <a:srgbClr val="FE4A00">
                  <a:alpha val="27450"/>
                </a:srgbClr>
              </a:gs>
              <a:gs pos="100000">
                <a:srgbClr val="DA002F">
                  <a:alpha val="84313"/>
                </a:srgbClr>
              </a:gs>
            </a:gsLst>
            <a:lin ang="59999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95" name="Google Shape;295;g25da42eccc3_1_290"/>
          <p:cNvSpPr/>
          <p:nvPr/>
        </p:nvSpPr>
        <p:spPr>
          <a:xfrm flipH="1">
            <a:off x="4038598" y="6400799"/>
            <a:ext cx="8153400" cy="456900"/>
          </a:xfrm>
          <a:prstGeom prst="rect">
            <a:avLst/>
          </a:prstGeom>
          <a:gradFill>
            <a:gsLst>
              <a:gs pos="0">
                <a:srgbClr val="D85FD4">
                  <a:alpha val="54509"/>
                </a:srgbClr>
              </a:gs>
              <a:gs pos="9000">
                <a:srgbClr val="D85FD4">
                  <a:alpha val="54509"/>
                </a:srgbClr>
              </a:gs>
              <a:gs pos="99000">
                <a:schemeClr val="accent2"/>
              </a:gs>
              <a:gs pos="100000">
                <a:schemeClr val="accent2"/>
              </a:gs>
            </a:gsLst>
            <a:lin ang="1440003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96" name="Google Shape;296;g25da42eccc3_1_29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97" name="Google Shape;297;g25da42eccc3_1_290"/>
          <p:cNvSpPr/>
          <p:nvPr/>
        </p:nvSpPr>
        <p:spPr>
          <a:xfrm>
            <a:off x="0" y="-8900"/>
            <a:ext cx="4038600" cy="58326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98" name="Google Shape;298;g25da42eccc3_1_290"/>
          <p:cNvSpPr/>
          <p:nvPr/>
        </p:nvSpPr>
        <p:spPr>
          <a:xfrm rot="-5400000" flipH="1">
            <a:off x="-1416200" y="1394650"/>
            <a:ext cx="6858300" cy="40512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99" name="Google Shape;299;g25da42eccc3_1_290"/>
          <p:cNvSpPr/>
          <p:nvPr/>
        </p:nvSpPr>
        <p:spPr>
          <a:xfrm>
            <a:off x="0" y="3190425"/>
            <a:ext cx="4038600" cy="36474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300" name="Google Shape;300;g25da42eccc3_1_290"/>
          <p:cNvSpPr/>
          <p:nvPr/>
        </p:nvSpPr>
        <p:spPr>
          <a:xfrm rot="6100492">
            <a:off x="-752289" y="1199324"/>
            <a:ext cx="4811682" cy="4091540"/>
          </a:xfrm>
          <a:custGeom>
            <a:avLst/>
            <a:gdLst/>
            <a:ahLst/>
            <a:cxnLst/>
            <a:rect l="l" t="t" r="r" b="b"/>
            <a:pathLst>
              <a:path w="4808302" h="4088666" extrusionOk="0">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7" y="3279932"/>
                  <a:pt x="48844" y="2888671"/>
                </a:cubicBezTo>
                <a:close/>
              </a:path>
            </a:pathLst>
          </a:custGeom>
          <a:gradFill>
            <a:gsLst>
              <a:gs pos="0">
                <a:srgbClr val="FFD9CB">
                  <a:alpha val="16470"/>
                </a:srgbClr>
              </a:gs>
              <a:gs pos="39000">
                <a:srgbClr val="FFD9CB">
                  <a:alpha val="16470"/>
                </a:srgbClr>
              </a:gs>
              <a:gs pos="100000">
                <a:srgbClr val="FF907A">
                  <a:alpha val="0"/>
                </a:srgbClr>
              </a:gs>
            </a:gsLst>
            <a:lin ang="1800004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301" name="Google Shape;301;g25da42eccc3_1_290"/>
          <p:cNvSpPr txBox="1">
            <a:spLocks noGrp="1"/>
          </p:cNvSpPr>
          <p:nvPr>
            <p:ph type="title"/>
          </p:nvPr>
        </p:nvSpPr>
        <p:spPr>
          <a:xfrm>
            <a:off x="-8731" y="2687862"/>
            <a:ext cx="3971400" cy="76410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Clr>
                <a:schemeClr val="lt1"/>
              </a:buClr>
              <a:buSzPts val="1800"/>
              <a:buFont typeface="Gill Sans"/>
              <a:buNone/>
            </a:pPr>
            <a:r>
              <a:rPr lang="en-US" sz="2500">
                <a:solidFill>
                  <a:schemeClr val="lt1"/>
                </a:solidFill>
              </a:rPr>
              <a:t>TRACKITFORWARD</a:t>
            </a:r>
            <a:endParaRPr sz="2500">
              <a:solidFill>
                <a:schemeClr val="lt1"/>
              </a:solidFill>
            </a:endParaRPr>
          </a:p>
        </p:txBody>
      </p:sp>
      <p:pic>
        <p:nvPicPr>
          <p:cNvPr id="302" name="Google Shape;302;g25da42eccc3_1_290" descr="Graphical user interface, text, application, email&#10;&#10;Description automatically generated"/>
          <p:cNvPicPr preferRelativeResize="0"/>
          <p:nvPr/>
        </p:nvPicPr>
        <p:blipFill rotWithShape="1">
          <a:blip r:embed="rId3">
            <a:alphaModFix/>
          </a:blip>
          <a:srcRect r="5258"/>
          <a:stretch/>
        </p:blipFill>
        <p:spPr>
          <a:xfrm>
            <a:off x="4038575" y="347535"/>
            <a:ext cx="4076699" cy="6857561"/>
          </a:xfrm>
          <a:prstGeom prst="rect">
            <a:avLst/>
          </a:prstGeom>
          <a:noFill/>
          <a:ln>
            <a:noFill/>
          </a:ln>
        </p:spPr>
      </p:pic>
      <p:pic>
        <p:nvPicPr>
          <p:cNvPr id="303" name="Google Shape;303;g25da42eccc3_1_290" descr="Graphical user interface, application&#10;&#10;Description automatically generated"/>
          <p:cNvPicPr preferRelativeResize="0"/>
          <p:nvPr/>
        </p:nvPicPr>
        <p:blipFill rotWithShape="1">
          <a:blip r:embed="rId4">
            <a:alphaModFix/>
          </a:blip>
          <a:srcRect/>
          <a:stretch/>
        </p:blipFill>
        <p:spPr>
          <a:xfrm>
            <a:off x="8191167" y="0"/>
            <a:ext cx="4000831" cy="5624785"/>
          </a:xfrm>
          <a:prstGeom prst="rect">
            <a:avLst/>
          </a:prstGeom>
          <a:noFill/>
          <a:ln>
            <a:noFill/>
          </a:ln>
        </p:spPr>
      </p:pic>
      <p:pic>
        <p:nvPicPr>
          <p:cNvPr id="304" name="Google Shape;304;g25da42eccc3_1_290"/>
          <p:cNvPicPr preferRelativeResize="0"/>
          <p:nvPr/>
        </p:nvPicPr>
        <p:blipFill rotWithShape="1">
          <a:blip r:embed="rId5">
            <a:alphaModFix/>
          </a:blip>
          <a:srcRect/>
          <a:stretch/>
        </p:blipFill>
        <p:spPr>
          <a:xfrm>
            <a:off x="8296402" y="5575753"/>
            <a:ext cx="2642044" cy="1261872"/>
          </a:xfrm>
          <a:prstGeom prst="rect">
            <a:avLst/>
          </a:prstGeom>
          <a:noFill/>
          <a:ln>
            <a:noFill/>
          </a:ln>
        </p:spPr>
      </p:pic>
      <p:sp>
        <p:nvSpPr>
          <p:cNvPr id="305" name="Google Shape;305;g25da42eccc3_1_290"/>
          <p:cNvSpPr txBox="1"/>
          <p:nvPr/>
        </p:nvSpPr>
        <p:spPr>
          <a:xfrm>
            <a:off x="161372" y="3451951"/>
            <a:ext cx="3631200" cy="9234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sz="1800" b="0" i="0" u="none" strike="noStrike" cap="none">
                <a:solidFill>
                  <a:schemeClr val="lt1"/>
                </a:solidFill>
                <a:latin typeface="Gill Sans"/>
                <a:ea typeface="Gill Sans"/>
                <a:cs typeface="Gill Sans"/>
                <a:sym typeface="Gill Sans"/>
              </a:rPr>
              <a:t>Information needed to submit hours </a:t>
            </a:r>
            <a:r>
              <a:rPr lang="en-US" sz="1800" b="0" i="0" u="sng" strike="noStrike" cap="none">
                <a:solidFill>
                  <a:schemeClr val="hlink"/>
                </a:solidFill>
                <a:latin typeface="Gill Sans"/>
                <a:ea typeface="Gill Sans"/>
                <a:cs typeface="Gill Sans"/>
                <a:sym typeface="Gill Sans"/>
                <a:hlinkClick r:id="rId6"/>
              </a:rPr>
              <a:t>https://www.trackitforward.com/site/tourocom-ny-middletown</a:t>
            </a:r>
            <a:endParaRPr sz="1200" b="0" i="0" u="none" strike="noStrike" cap="none">
              <a:solidFill>
                <a:schemeClr val="lt1"/>
              </a:solidFill>
              <a:latin typeface="Gill Sans"/>
              <a:ea typeface="Gill Sans"/>
              <a:cs typeface="Gill Sans"/>
              <a:sym typeface="Gill Sans"/>
            </a:endParaRPr>
          </a:p>
        </p:txBody>
      </p:sp>
      <p:sp>
        <p:nvSpPr>
          <p:cNvPr id="306" name="Google Shape;306;g25da42eccc3_1_290"/>
          <p:cNvSpPr/>
          <p:nvPr/>
        </p:nvSpPr>
        <p:spPr>
          <a:xfrm>
            <a:off x="7726700" y="4557975"/>
            <a:ext cx="569700" cy="764100"/>
          </a:xfrm>
          <a:prstGeom prst="rightArrow">
            <a:avLst>
              <a:gd name="adj1" fmla="val 50000"/>
              <a:gd name="adj2" fmla="val 50000"/>
            </a:avLst>
          </a:prstGeom>
          <a:solidFill>
            <a:srgbClr val="CC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highlight>
                <a:schemeClr val="lt1"/>
              </a:highlight>
            </a:endParaRPr>
          </a:p>
        </p:txBody>
      </p:sp>
      <p:sp>
        <p:nvSpPr>
          <p:cNvPr id="307" name="Google Shape;307;g25da42eccc3_1_290"/>
          <p:cNvSpPr txBox="1"/>
          <p:nvPr/>
        </p:nvSpPr>
        <p:spPr>
          <a:xfrm>
            <a:off x="8456238" y="4706325"/>
            <a:ext cx="34707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solidFill>
                  <a:schemeClr val="accent4"/>
                </a:solidFill>
                <a:latin typeface="Gill Sans"/>
                <a:ea typeface="Gill Sans"/>
                <a:cs typeface="Gill Sans"/>
                <a:sym typeface="Gill Sans"/>
              </a:rPr>
              <a:t>Purpose of the event</a:t>
            </a:r>
            <a:endParaRPr>
              <a:solidFill>
                <a:schemeClr val="accent4"/>
              </a:solidFill>
              <a:latin typeface="Gill Sans"/>
              <a:ea typeface="Gill Sans"/>
              <a:cs typeface="Gill Sans"/>
              <a:sym typeface="Gill Sans"/>
            </a:endParaRPr>
          </a:p>
          <a:p>
            <a:pPr marL="0" lvl="0" indent="0" algn="l" rtl="0">
              <a:spcBef>
                <a:spcPts val="0"/>
              </a:spcBef>
              <a:spcAft>
                <a:spcPts val="0"/>
              </a:spcAft>
              <a:buNone/>
            </a:pPr>
            <a:r>
              <a:rPr lang="en-US">
                <a:solidFill>
                  <a:schemeClr val="accent4"/>
                </a:solidFill>
                <a:latin typeface="Gill Sans"/>
                <a:ea typeface="Gill Sans"/>
                <a:cs typeface="Gill Sans"/>
                <a:sym typeface="Gill Sans"/>
              </a:rPr>
              <a:t>What role did you play?</a:t>
            </a:r>
            <a:endParaRPr>
              <a:solidFill>
                <a:schemeClr val="accent4"/>
              </a:solidFill>
              <a:latin typeface="Gill Sans"/>
              <a:ea typeface="Gill Sans"/>
              <a:cs typeface="Gill Sans"/>
              <a:sym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13"/>
          <p:cNvSpPr txBox="1">
            <a:spLocks noGrp="1"/>
          </p:cNvSpPr>
          <p:nvPr>
            <p:ph type="title"/>
          </p:nvPr>
        </p:nvSpPr>
        <p:spPr>
          <a:xfrm>
            <a:off x="3114004" y="190005"/>
            <a:ext cx="6009508" cy="699932"/>
          </a:xfrm>
          <a:prstGeom prst="rect">
            <a:avLst/>
          </a:prstGeom>
          <a:noFill/>
          <a:ln>
            <a:noFill/>
          </a:ln>
        </p:spPr>
        <p:txBody>
          <a:bodyPr spcFirstLastPara="1" wrap="square" lIns="0" tIns="0" rIns="0" bIns="0" anchor="b" anchorCtr="0">
            <a:normAutofit/>
          </a:bodyPr>
          <a:lstStyle/>
          <a:p>
            <a:pPr marL="0" lvl="0" indent="0" algn="ctr" rtl="0">
              <a:lnSpc>
                <a:spcPct val="100000"/>
              </a:lnSpc>
              <a:spcBef>
                <a:spcPts val="0"/>
              </a:spcBef>
              <a:spcAft>
                <a:spcPts val="0"/>
              </a:spcAft>
              <a:buClr>
                <a:schemeClr val="dk1"/>
              </a:buClr>
              <a:buSzPts val="3600"/>
              <a:buFont typeface="Gill Sans"/>
              <a:buNone/>
            </a:pPr>
            <a:r>
              <a:rPr lang="en-US"/>
              <a:t>TIPS &amp; REMINDERS</a:t>
            </a:r>
            <a:endParaRPr/>
          </a:p>
        </p:txBody>
      </p:sp>
      <p:sp>
        <p:nvSpPr>
          <p:cNvPr id="313" name="Google Shape;313;p13"/>
          <p:cNvSpPr txBox="1">
            <a:spLocks noGrp="1"/>
          </p:cNvSpPr>
          <p:nvPr>
            <p:ph type="body" idx="1"/>
          </p:nvPr>
        </p:nvSpPr>
        <p:spPr>
          <a:xfrm>
            <a:off x="195939" y="984107"/>
            <a:ext cx="11845637" cy="5155435"/>
          </a:xfrm>
          <a:prstGeom prst="rect">
            <a:avLst/>
          </a:prstGeom>
          <a:noFill/>
          <a:ln>
            <a:noFill/>
          </a:ln>
        </p:spPr>
        <p:txBody>
          <a:bodyPr spcFirstLastPara="1" wrap="square" lIns="0" tIns="0" rIns="0" bIns="0" anchor="t" anchorCtr="0">
            <a:normAutofit/>
          </a:bodyPr>
          <a:lstStyle/>
          <a:p>
            <a:pPr marL="228600" lvl="0" indent="-228600" algn="l" rtl="0">
              <a:lnSpc>
                <a:spcPct val="120000"/>
              </a:lnSpc>
              <a:spcBef>
                <a:spcPts val="0"/>
              </a:spcBef>
              <a:spcAft>
                <a:spcPts val="0"/>
              </a:spcAft>
              <a:buClr>
                <a:schemeClr val="dk1"/>
              </a:buClr>
              <a:buSzPts val="2000"/>
              <a:buChar char="•"/>
            </a:pPr>
            <a:r>
              <a:rPr lang="en-US" dirty="0"/>
              <a:t>Try to join as many clubs as possible. They provide a lot of great volunteer opportunities and will open them to their members first!</a:t>
            </a:r>
          </a:p>
          <a:p>
            <a:pPr marL="0" lvl="0" indent="0" algn="l" rtl="0">
              <a:lnSpc>
                <a:spcPct val="120000"/>
              </a:lnSpc>
              <a:spcBef>
                <a:spcPts val="0"/>
              </a:spcBef>
              <a:spcAft>
                <a:spcPts val="0"/>
              </a:spcAft>
              <a:buClr>
                <a:schemeClr val="dk1"/>
              </a:buClr>
              <a:buSzPts val="2000"/>
              <a:buNone/>
            </a:pPr>
            <a:endParaRPr dirty="0"/>
          </a:p>
          <a:p>
            <a:pPr marL="228600" lvl="0" indent="-228600" algn="l" rtl="0">
              <a:lnSpc>
                <a:spcPct val="120000"/>
              </a:lnSpc>
              <a:spcBef>
                <a:spcPts val="1000"/>
              </a:spcBef>
              <a:spcAft>
                <a:spcPts val="0"/>
              </a:spcAft>
              <a:buClr>
                <a:schemeClr val="dk1"/>
              </a:buClr>
              <a:buSzPts val="2000"/>
              <a:buChar char="•"/>
            </a:pPr>
            <a:r>
              <a:rPr lang="en-US" dirty="0"/>
              <a:t>Keep a personal log of your own hours separately from the website (in case of a crash or an error occurs)</a:t>
            </a:r>
            <a:endParaRPr dirty="0"/>
          </a:p>
          <a:p>
            <a:pPr marL="228600" lvl="0" indent="-101600" algn="l" rtl="0">
              <a:lnSpc>
                <a:spcPct val="120000"/>
              </a:lnSpc>
              <a:spcBef>
                <a:spcPts val="1000"/>
              </a:spcBef>
              <a:spcAft>
                <a:spcPts val="0"/>
              </a:spcAft>
              <a:buClr>
                <a:schemeClr val="dk1"/>
              </a:buClr>
              <a:buSzPts val="2000"/>
              <a:buNone/>
            </a:pPr>
            <a:endParaRPr dirty="0"/>
          </a:p>
          <a:p>
            <a:pPr marL="228600" lvl="0" indent="-228600" algn="l" rtl="0">
              <a:lnSpc>
                <a:spcPct val="120000"/>
              </a:lnSpc>
              <a:spcBef>
                <a:spcPts val="1000"/>
              </a:spcBef>
              <a:spcAft>
                <a:spcPts val="0"/>
              </a:spcAft>
              <a:buClr>
                <a:schemeClr val="dk1"/>
              </a:buClr>
              <a:buSzPts val="2000"/>
              <a:buChar char="•"/>
            </a:pPr>
            <a:r>
              <a:rPr lang="en-US" dirty="0"/>
              <a:t>If there are any problems with your submission the TOUCH Coordinator will reach out to you</a:t>
            </a:r>
            <a:endParaRPr dirty="0"/>
          </a:p>
          <a:p>
            <a:pPr marL="0" lvl="0" indent="0" algn="l" rtl="0">
              <a:lnSpc>
                <a:spcPct val="120000"/>
              </a:lnSpc>
              <a:spcBef>
                <a:spcPts val="1000"/>
              </a:spcBef>
              <a:spcAft>
                <a:spcPts val="0"/>
              </a:spcAft>
              <a:buClr>
                <a:schemeClr val="dk1"/>
              </a:buClr>
              <a:buSzPts val="2000"/>
              <a:buNone/>
            </a:pPr>
            <a:endParaRPr dirty="0"/>
          </a:p>
          <a:p>
            <a:pPr marL="228600" lvl="0" indent="-228600" algn="l" rtl="0">
              <a:lnSpc>
                <a:spcPct val="120000"/>
              </a:lnSpc>
              <a:spcBef>
                <a:spcPts val="1000"/>
              </a:spcBef>
              <a:spcAft>
                <a:spcPts val="0"/>
              </a:spcAft>
              <a:buClr>
                <a:schemeClr val="dk1"/>
              </a:buClr>
              <a:buSzPts val="2000"/>
              <a:buChar char="•"/>
            </a:pPr>
            <a:r>
              <a:rPr lang="en-US" b="1" dirty="0"/>
              <a:t>Don’t panic if your hours are not approved right away, it takes time to review and process each submission!</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g25da42eccc3_1_549"/>
          <p:cNvSpPr txBox="1">
            <a:spLocks noGrp="1"/>
          </p:cNvSpPr>
          <p:nvPr>
            <p:ph type="title"/>
          </p:nvPr>
        </p:nvSpPr>
        <p:spPr>
          <a:xfrm>
            <a:off x="2797628" y="215568"/>
            <a:ext cx="6596700" cy="792000"/>
          </a:xfrm>
          <a:prstGeom prst="rect">
            <a:avLst/>
          </a:prstGeom>
          <a:noFill/>
          <a:ln>
            <a:noFill/>
          </a:ln>
        </p:spPr>
        <p:txBody>
          <a:bodyPr spcFirstLastPara="1" wrap="square" lIns="0" tIns="0" rIns="0" bIns="0" anchor="b" anchorCtr="0">
            <a:normAutofit/>
          </a:bodyPr>
          <a:lstStyle/>
          <a:p>
            <a:pPr marL="0" lvl="0" indent="0" algn="l" rtl="0">
              <a:lnSpc>
                <a:spcPct val="100000"/>
              </a:lnSpc>
              <a:spcBef>
                <a:spcPts val="0"/>
              </a:spcBef>
              <a:spcAft>
                <a:spcPts val="0"/>
              </a:spcAft>
              <a:buClr>
                <a:schemeClr val="dk1"/>
              </a:buClr>
              <a:buSzPts val="3600"/>
              <a:buFont typeface="Gill Sans"/>
              <a:buNone/>
            </a:pPr>
            <a:r>
              <a:rPr lang="en-US"/>
              <a:t>WEBSITES TO KNOW</a:t>
            </a:r>
            <a:endParaRPr/>
          </a:p>
        </p:txBody>
      </p:sp>
      <p:sp>
        <p:nvSpPr>
          <p:cNvPr id="319" name="Google Shape;319;g25da42eccc3_1_549"/>
          <p:cNvSpPr txBox="1">
            <a:spLocks noGrp="1"/>
          </p:cNvSpPr>
          <p:nvPr>
            <p:ph type="body" idx="1"/>
          </p:nvPr>
        </p:nvSpPr>
        <p:spPr>
          <a:xfrm>
            <a:off x="1061355" y="1354320"/>
            <a:ext cx="10069200" cy="4797000"/>
          </a:xfrm>
          <a:prstGeom prst="rect">
            <a:avLst/>
          </a:prstGeom>
          <a:noFill/>
          <a:ln>
            <a:noFill/>
          </a:ln>
        </p:spPr>
        <p:txBody>
          <a:bodyPr spcFirstLastPara="1" wrap="square" lIns="0" tIns="0" rIns="0" bIns="0" anchor="t" anchorCtr="0">
            <a:normAutofit/>
          </a:bodyPr>
          <a:lstStyle/>
          <a:p>
            <a:pPr marL="0" lvl="0" indent="0" algn="l" rtl="0">
              <a:lnSpc>
                <a:spcPct val="120000"/>
              </a:lnSpc>
              <a:spcBef>
                <a:spcPts val="0"/>
              </a:spcBef>
              <a:spcAft>
                <a:spcPts val="0"/>
              </a:spcAft>
              <a:buClr>
                <a:srgbClr val="000000"/>
              </a:buClr>
              <a:buSzPct val="100000"/>
              <a:buNone/>
            </a:pPr>
            <a:r>
              <a:rPr lang="en-US" dirty="0">
                <a:solidFill>
                  <a:srgbClr val="000000"/>
                </a:solidFill>
              </a:rPr>
              <a:t>Track It Forward Tracker Website: </a:t>
            </a:r>
            <a:endParaRPr dirty="0"/>
          </a:p>
          <a:p>
            <a:pPr marL="0" lvl="0" indent="0" algn="l" rtl="0">
              <a:lnSpc>
                <a:spcPct val="120000"/>
              </a:lnSpc>
              <a:spcBef>
                <a:spcPts val="0"/>
              </a:spcBef>
              <a:spcAft>
                <a:spcPts val="0"/>
              </a:spcAft>
              <a:buClr>
                <a:schemeClr val="dk1"/>
              </a:buClr>
              <a:buSzPct val="100000"/>
              <a:buNone/>
            </a:pPr>
            <a:r>
              <a:rPr lang="en-US" sz="1800" b="0" i="0" dirty="0">
                <a:solidFill>
                  <a:srgbClr val="1155CC"/>
                </a:solidFill>
                <a:effectLst/>
                <a:latin typeface="Arial" panose="020B0604020202020204" pitchFamily="34" charset="0"/>
                <a:hlinkClick r:id="rId3"/>
              </a:rPr>
              <a:t>https://www.trackitforward.com/site/tourocom-montana</a:t>
            </a:r>
            <a:endParaRPr lang="en-US" sz="1800" b="0" i="0" dirty="0">
              <a:solidFill>
                <a:srgbClr val="1155CC"/>
              </a:solidFill>
              <a:effectLst/>
              <a:latin typeface="Arial" panose="020B0604020202020204" pitchFamily="34" charset="0"/>
            </a:endParaRPr>
          </a:p>
          <a:p>
            <a:pPr marL="0" lvl="0" indent="0" algn="l" rtl="0">
              <a:lnSpc>
                <a:spcPct val="120000"/>
              </a:lnSpc>
              <a:spcBef>
                <a:spcPts val="0"/>
              </a:spcBef>
              <a:spcAft>
                <a:spcPts val="0"/>
              </a:spcAft>
              <a:buClr>
                <a:schemeClr val="dk1"/>
              </a:buClr>
              <a:buSzPct val="100000"/>
              <a:buNone/>
            </a:pPr>
            <a:endParaRPr dirty="0"/>
          </a:p>
          <a:p>
            <a:pPr marL="0" lvl="0" indent="0" algn="l" rtl="0">
              <a:lnSpc>
                <a:spcPct val="120000"/>
              </a:lnSpc>
              <a:spcBef>
                <a:spcPts val="0"/>
              </a:spcBef>
              <a:spcAft>
                <a:spcPts val="0"/>
              </a:spcAft>
              <a:buClr>
                <a:schemeClr val="dk1"/>
              </a:buClr>
              <a:buSzPct val="100000"/>
              <a:buNone/>
            </a:pPr>
            <a:r>
              <a:rPr lang="en-US" dirty="0"/>
              <a:t>How to Use Track It Forward:</a:t>
            </a:r>
            <a:endParaRPr dirty="0"/>
          </a:p>
          <a:p>
            <a:pPr marL="0" lvl="0" indent="0" algn="l" rtl="0">
              <a:lnSpc>
                <a:spcPct val="120000"/>
              </a:lnSpc>
              <a:spcBef>
                <a:spcPts val="0"/>
              </a:spcBef>
              <a:spcAft>
                <a:spcPts val="0"/>
              </a:spcAft>
              <a:buClr>
                <a:schemeClr val="hlink"/>
              </a:buClr>
              <a:buSzPct val="100000"/>
              <a:buNone/>
            </a:pPr>
            <a:r>
              <a:rPr lang="en-US" u="sng" dirty="0">
                <a:solidFill>
                  <a:schemeClr val="hlink"/>
                </a:solidFill>
                <a:hlinkClick r:id="rId4"/>
              </a:rPr>
              <a:t>https://www.trackitforward.com/how-it-works</a:t>
            </a:r>
            <a:endParaRPr dirty="0"/>
          </a:p>
          <a:p>
            <a:pPr marL="0" lvl="0" indent="0" algn="l" rtl="0">
              <a:lnSpc>
                <a:spcPct val="120000"/>
              </a:lnSpc>
              <a:spcBef>
                <a:spcPts val="0"/>
              </a:spcBef>
              <a:spcAft>
                <a:spcPts val="0"/>
              </a:spcAft>
              <a:buClr>
                <a:schemeClr val="dk1"/>
              </a:buClr>
              <a:buSzPct val="100000"/>
              <a:buNone/>
            </a:pPr>
            <a:endParaRPr dirty="0"/>
          </a:p>
          <a:p>
            <a:pPr marL="0" lvl="0" indent="0" algn="l" rtl="0">
              <a:lnSpc>
                <a:spcPct val="120000"/>
              </a:lnSpc>
              <a:spcBef>
                <a:spcPts val="0"/>
              </a:spcBef>
              <a:spcAft>
                <a:spcPts val="0"/>
              </a:spcAft>
              <a:buClr>
                <a:schemeClr val="dk1"/>
              </a:buClr>
              <a:buSzPct val="100000"/>
              <a:buNone/>
            </a:pPr>
            <a:r>
              <a:rPr lang="en-US" dirty="0"/>
              <a:t>Touch Program Protocols:</a:t>
            </a:r>
            <a:endParaRPr dirty="0"/>
          </a:p>
          <a:p>
            <a:pPr marL="0" lvl="0" indent="0" algn="l" rtl="0">
              <a:lnSpc>
                <a:spcPct val="120000"/>
              </a:lnSpc>
              <a:spcBef>
                <a:spcPts val="0"/>
              </a:spcBef>
              <a:spcAft>
                <a:spcPts val="0"/>
              </a:spcAft>
              <a:buClr>
                <a:schemeClr val="hlink"/>
              </a:buClr>
              <a:buSzPct val="100000"/>
              <a:buNone/>
            </a:pPr>
            <a:r>
              <a:rPr lang="en-US" u="sng" dirty="0">
                <a:solidFill>
                  <a:schemeClr val="hlink"/>
                </a:solidFill>
                <a:hlinkClick r:id="rId5"/>
              </a:rPr>
              <a:t>https://www.aacom.org/docs/default-source/become-doctor/touch-rules-regulations.pdf</a:t>
            </a:r>
            <a:endParaRPr dirty="0"/>
          </a:p>
          <a:p>
            <a:pPr marL="0" lvl="0" indent="0" algn="l" rtl="0">
              <a:lnSpc>
                <a:spcPct val="120000"/>
              </a:lnSpc>
              <a:spcBef>
                <a:spcPts val="0"/>
              </a:spcBef>
              <a:spcAft>
                <a:spcPts val="0"/>
              </a:spcAft>
              <a:buClr>
                <a:schemeClr val="dk1"/>
              </a:buClr>
              <a:buSzPct val="100000"/>
              <a:buNone/>
            </a:pPr>
            <a:endParaRPr dirty="0"/>
          </a:p>
          <a:p>
            <a:pPr marL="0" lvl="0" indent="0" algn="l" rtl="0">
              <a:lnSpc>
                <a:spcPct val="120000"/>
              </a:lnSpc>
              <a:spcBef>
                <a:spcPts val="1000"/>
              </a:spcBef>
              <a:spcAft>
                <a:spcPts val="0"/>
              </a:spcAft>
              <a:buClr>
                <a:schemeClr val="dk1"/>
              </a:buClr>
              <a:buSzPct val="100000"/>
              <a:buNone/>
            </a:pPr>
            <a:endParaRPr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3"/>
        <p:cNvGrpSpPr/>
        <p:nvPr/>
      </p:nvGrpSpPr>
      <p:grpSpPr>
        <a:xfrm>
          <a:off x="0" y="0"/>
          <a:ext cx="0" cy="0"/>
          <a:chOff x="0" y="0"/>
          <a:chExt cx="0" cy="0"/>
        </a:xfrm>
      </p:grpSpPr>
      <p:sp>
        <p:nvSpPr>
          <p:cNvPr id="324" name="Google Shape;324;g25da42eccc3_1_632"/>
          <p:cNvSpPr/>
          <p:nvPr/>
        </p:nvSpPr>
        <p:spPr>
          <a:xfrm>
            <a:off x="0" y="329184"/>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325" name="Google Shape;325;g25da42eccc3_1_632"/>
          <p:cNvSpPr txBox="1">
            <a:spLocks noGrp="1"/>
          </p:cNvSpPr>
          <p:nvPr>
            <p:ph type="title"/>
          </p:nvPr>
        </p:nvSpPr>
        <p:spPr>
          <a:xfrm>
            <a:off x="1091441" y="235360"/>
            <a:ext cx="10009200" cy="893700"/>
          </a:xfrm>
          <a:prstGeom prst="rect">
            <a:avLst/>
          </a:prstGeom>
          <a:noFill/>
          <a:ln>
            <a:noFill/>
          </a:ln>
        </p:spPr>
        <p:txBody>
          <a:bodyPr spcFirstLastPara="1" wrap="square" lIns="0" tIns="0" rIns="0" bIns="0" anchor="b" anchorCtr="0">
            <a:normAutofit/>
          </a:bodyPr>
          <a:lstStyle/>
          <a:p>
            <a:pPr marL="0" lvl="0" indent="0" algn="ctr" rtl="0">
              <a:lnSpc>
                <a:spcPct val="100000"/>
              </a:lnSpc>
              <a:spcBef>
                <a:spcPts val="0"/>
              </a:spcBef>
              <a:spcAft>
                <a:spcPts val="0"/>
              </a:spcAft>
              <a:buClr>
                <a:schemeClr val="dk1"/>
              </a:buClr>
              <a:buSzPts val="3600"/>
              <a:buFont typeface="Gill Sans"/>
              <a:buNone/>
            </a:pPr>
            <a:r>
              <a:rPr lang="en-US" u="sng"/>
              <a:t>QUESTIONS OR CONCERNS?</a:t>
            </a:r>
            <a:endParaRPr/>
          </a:p>
        </p:txBody>
      </p:sp>
      <p:sp>
        <p:nvSpPr>
          <p:cNvPr id="326" name="Google Shape;326;g25da42eccc3_1_632"/>
          <p:cNvSpPr txBox="1">
            <a:spLocks noGrp="1"/>
          </p:cNvSpPr>
          <p:nvPr>
            <p:ph type="body" idx="1"/>
          </p:nvPr>
        </p:nvSpPr>
        <p:spPr>
          <a:xfrm>
            <a:off x="1336073" y="1765332"/>
            <a:ext cx="9519900" cy="3327300"/>
          </a:xfrm>
          <a:prstGeom prst="rect">
            <a:avLst/>
          </a:prstGeom>
          <a:noFill/>
          <a:ln w="12700" cap="flat" cmpd="sng">
            <a:solidFill>
              <a:schemeClr val="accent1"/>
            </a:solidFill>
            <a:prstDash val="solid"/>
            <a:round/>
            <a:headEnd type="none" w="sm" len="sm"/>
            <a:tailEnd type="none" w="sm" len="sm"/>
          </a:ln>
        </p:spPr>
        <p:txBody>
          <a:bodyPr spcFirstLastPara="1" wrap="square" lIns="0" tIns="0" rIns="0" bIns="0" anchor="t" anchorCtr="0">
            <a:normAutofit/>
          </a:bodyPr>
          <a:lstStyle/>
          <a:p>
            <a:pPr marL="0" lvl="0" indent="0" algn="ctr" rtl="0">
              <a:lnSpc>
                <a:spcPct val="120000"/>
              </a:lnSpc>
              <a:spcBef>
                <a:spcPts val="0"/>
              </a:spcBef>
              <a:spcAft>
                <a:spcPts val="0"/>
              </a:spcAft>
              <a:buClr>
                <a:schemeClr val="accent1"/>
              </a:buClr>
              <a:buSzPct val="100000"/>
              <a:buNone/>
            </a:pPr>
            <a:r>
              <a:rPr lang="en-US" sz="3600" u="sng" dirty="0">
                <a:solidFill>
                  <a:schemeClr val="accent1"/>
                </a:solidFill>
              </a:rPr>
              <a:t>Contact</a:t>
            </a:r>
            <a:r>
              <a:rPr lang="en-US" sz="3600" dirty="0">
                <a:solidFill>
                  <a:schemeClr val="accent1"/>
                </a:solidFill>
              </a:rPr>
              <a:t>:</a:t>
            </a:r>
            <a:endParaRPr dirty="0"/>
          </a:p>
          <a:p>
            <a:pPr marL="0" lvl="0" indent="0" algn="ctr" rtl="0">
              <a:lnSpc>
                <a:spcPct val="120000"/>
              </a:lnSpc>
              <a:spcBef>
                <a:spcPts val="0"/>
              </a:spcBef>
              <a:spcAft>
                <a:spcPts val="0"/>
              </a:spcAft>
              <a:buClr>
                <a:schemeClr val="dk1"/>
              </a:buClr>
              <a:buSzPct val="66666"/>
              <a:buNone/>
            </a:pPr>
            <a:r>
              <a:rPr lang="en-US" sz="3600" dirty="0" err="1"/>
              <a:t>TouroCOM</a:t>
            </a:r>
            <a:r>
              <a:rPr lang="en-US" sz="3600" dirty="0"/>
              <a:t>-Montana Campus TOUCH Coordinator: Melisa </a:t>
            </a:r>
            <a:r>
              <a:rPr lang="en-US" sz="3600" dirty="0" err="1"/>
              <a:t>Fletes</a:t>
            </a:r>
            <a:endParaRPr lang="en-US" sz="3600" dirty="0"/>
          </a:p>
          <a:p>
            <a:pPr marL="0" lvl="0" indent="0" algn="ctr" rtl="0">
              <a:lnSpc>
                <a:spcPct val="120000"/>
              </a:lnSpc>
              <a:spcBef>
                <a:spcPts val="0"/>
              </a:spcBef>
              <a:spcAft>
                <a:spcPts val="0"/>
              </a:spcAft>
              <a:buClr>
                <a:schemeClr val="dk1"/>
              </a:buClr>
              <a:buSzPct val="66666"/>
              <a:buNone/>
            </a:pPr>
            <a:r>
              <a:rPr lang="en-US" sz="3200" dirty="0"/>
              <a:t>SGA email: </a:t>
            </a:r>
            <a:r>
              <a:rPr lang="en-US" sz="3200" dirty="0" err="1"/>
              <a:t>montanasga@gmail.com</a:t>
            </a:r>
            <a:endParaRPr sz="3200" dirty="0"/>
          </a:p>
          <a:p>
            <a:pPr marL="0" lvl="0" indent="0" algn="ctr" rtl="0">
              <a:lnSpc>
                <a:spcPct val="120000"/>
              </a:lnSpc>
              <a:spcBef>
                <a:spcPts val="0"/>
              </a:spcBef>
              <a:spcAft>
                <a:spcPts val="0"/>
              </a:spcAft>
              <a:buClr>
                <a:schemeClr val="dk1"/>
              </a:buClr>
              <a:buSzPct val="120000"/>
              <a:buNone/>
            </a:pPr>
            <a:endParaRPr dirty="0"/>
          </a:p>
        </p:txBody>
      </p:sp>
      <p:pic>
        <p:nvPicPr>
          <p:cNvPr id="327" name="Google Shape;327;g25da42eccc3_1_632" descr="Receiver"/>
          <p:cNvPicPr preferRelativeResize="0"/>
          <p:nvPr/>
        </p:nvPicPr>
        <p:blipFill rotWithShape="1">
          <a:blip r:embed="rId3">
            <a:alphaModFix/>
          </a:blip>
          <a:srcRect/>
          <a:stretch/>
        </p:blipFill>
        <p:spPr>
          <a:xfrm>
            <a:off x="9086998" y="3232328"/>
            <a:ext cx="2918955" cy="2918955"/>
          </a:xfrm>
          <a:prstGeom prst="rect">
            <a:avLst/>
          </a:prstGeom>
          <a:noFill/>
          <a:ln>
            <a:noFill/>
          </a:ln>
        </p:spPr>
      </p:pic>
      <p:sp>
        <p:nvSpPr>
          <p:cNvPr id="328" name="Google Shape;328;g25da42eccc3_1_632"/>
          <p:cNvSpPr/>
          <p:nvPr/>
        </p:nvSpPr>
        <p:spPr>
          <a:xfrm rot="10800000" flipH="1">
            <a:off x="0" y="6391741"/>
            <a:ext cx="12192000" cy="456900"/>
          </a:xfrm>
          <a:prstGeom prst="rect">
            <a:avLst/>
          </a:prstGeom>
          <a:gradFill>
            <a:gsLst>
              <a:gs pos="0">
                <a:srgbClr val="FE4A00">
                  <a:alpha val="27450"/>
                </a:srgbClr>
              </a:gs>
              <a:gs pos="14000">
                <a:srgbClr val="FE4A00">
                  <a:alpha val="27450"/>
                </a:srgbClr>
              </a:gs>
              <a:gs pos="100000">
                <a:srgbClr val="DA002F">
                  <a:alpha val="84313"/>
                </a:srgbClr>
              </a:gs>
            </a:gsLst>
            <a:lin ang="59999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329" name="Google Shape;329;g25da42eccc3_1_632"/>
          <p:cNvSpPr/>
          <p:nvPr/>
        </p:nvSpPr>
        <p:spPr>
          <a:xfrm flipH="1">
            <a:off x="4038598" y="6391868"/>
            <a:ext cx="8153400" cy="456900"/>
          </a:xfrm>
          <a:prstGeom prst="rect">
            <a:avLst/>
          </a:prstGeom>
          <a:gradFill>
            <a:gsLst>
              <a:gs pos="0">
                <a:srgbClr val="D85FD4">
                  <a:alpha val="66274"/>
                </a:srgbClr>
              </a:gs>
              <a:gs pos="9000">
                <a:srgbClr val="D85FD4">
                  <a:alpha val="66274"/>
                </a:srgbClr>
              </a:gs>
              <a:gs pos="99000">
                <a:schemeClr val="accent2"/>
              </a:gs>
              <a:gs pos="100000">
                <a:schemeClr val="accent2"/>
              </a:gs>
            </a:gsLst>
            <a:lin ang="14400033"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pic>
        <p:nvPicPr>
          <p:cNvPr id="330" name="Google Shape;330;g25da42eccc3_1_632" descr="Receiver"/>
          <p:cNvPicPr preferRelativeResize="0"/>
          <p:nvPr/>
        </p:nvPicPr>
        <p:blipFill rotWithShape="1">
          <a:blip r:embed="rId3">
            <a:alphaModFix/>
          </a:blip>
          <a:srcRect/>
          <a:stretch/>
        </p:blipFill>
        <p:spPr>
          <a:xfrm flipH="1">
            <a:off x="186047" y="3209307"/>
            <a:ext cx="2918955" cy="291895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8"/>
        <p:cNvGrpSpPr/>
        <p:nvPr/>
      </p:nvGrpSpPr>
      <p:grpSpPr>
        <a:xfrm>
          <a:off x="0" y="0"/>
          <a:ext cx="0" cy="0"/>
          <a:chOff x="0" y="0"/>
          <a:chExt cx="0" cy="0"/>
        </a:xfrm>
      </p:grpSpPr>
      <p:sp>
        <p:nvSpPr>
          <p:cNvPr id="99" name="Google Shape;99;p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0" name="Google Shape;100;p2"/>
          <p:cNvSpPr/>
          <p:nvPr/>
        </p:nvSpPr>
        <p:spPr>
          <a:xfrm rot="-5400000" flipH="1">
            <a:off x="-1409317" y="1410082"/>
            <a:ext cx="6858000" cy="4037835"/>
          </a:xfrm>
          <a:prstGeom prst="rect">
            <a:avLst/>
          </a:prstGeom>
          <a:gradFill>
            <a:gsLst>
              <a:gs pos="0">
                <a:schemeClr val="accent6"/>
              </a:gs>
              <a:gs pos="8000">
                <a:schemeClr val="accent6"/>
              </a:gs>
              <a:gs pos="100000">
                <a:srgbClr val="DA002F">
                  <a:alpha val="88627"/>
                </a:srgbClr>
              </a:gs>
            </a:gsLst>
            <a:lin ang="3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1" name="Google Shape;101;p2"/>
          <p:cNvSpPr/>
          <p:nvPr/>
        </p:nvSpPr>
        <p:spPr>
          <a:xfrm rot="-5400000" flipH="1">
            <a:off x="790128" y="3609527"/>
            <a:ext cx="2458347" cy="4038601"/>
          </a:xfrm>
          <a:prstGeom prst="rect">
            <a:avLst/>
          </a:prstGeom>
          <a:gradFill>
            <a:gsLst>
              <a:gs pos="0">
                <a:srgbClr val="FF4F74">
                  <a:alpha val="0"/>
                </a:srgbClr>
              </a:gs>
              <a:gs pos="99000">
                <a:schemeClr val="accent2"/>
              </a:gs>
              <a:gs pos="100000">
                <a:schemeClr val="accent2"/>
              </a:gs>
            </a:gsLst>
            <a:lin ang="3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2" name="Google Shape;102;p2"/>
          <p:cNvSpPr/>
          <p:nvPr/>
        </p:nvSpPr>
        <p:spPr>
          <a:xfrm rot="-964587">
            <a:off x="-364227" y="1757079"/>
            <a:ext cx="3900088" cy="4178958"/>
          </a:xfrm>
          <a:custGeom>
            <a:avLst/>
            <a:gdLst/>
            <a:ahLst/>
            <a:cxnLst/>
            <a:rect l="l" t="t" r="r" b="b"/>
            <a:pathLst>
              <a:path w="3900088" h="4178958" extrusionOk="0">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0">
                <a:srgbClr val="FFBCAF">
                  <a:alpha val="5882"/>
                </a:srgbClr>
              </a:gs>
              <a:gs pos="36000">
                <a:srgbClr val="FFBCAF">
                  <a:alpha val="5882"/>
                </a:srgbClr>
              </a:gs>
              <a:gs pos="100000">
                <a:srgbClr val="FF907A">
                  <a:alpha val="25882"/>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3" name="Google Shape;103;p2"/>
          <p:cNvSpPr/>
          <p:nvPr/>
        </p:nvSpPr>
        <p:spPr>
          <a:xfrm rot="5400000" flipH="1">
            <a:off x="50099" y="411154"/>
            <a:ext cx="4395601" cy="3581400"/>
          </a:xfrm>
          <a:prstGeom prst="rect">
            <a:avLst/>
          </a:prstGeom>
          <a:gradFill>
            <a:gsLst>
              <a:gs pos="0">
                <a:srgbClr val="DA002F">
                  <a:alpha val="28627"/>
                </a:srgbClr>
              </a:gs>
              <a:gs pos="100000">
                <a:srgbClr val="FE4A00">
                  <a:alpha val="0"/>
                </a:srgbClr>
              </a:gs>
            </a:gsLst>
            <a:lin ang="6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04" name="Google Shape;104;p2"/>
          <p:cNvSpPr txBox="1">
            <a:spLocks noGrp="1"/>
          </p:cNvSpPr>
          <p:nvPr>
            <p:ph type="title"/>
          </p:nvPr>
        </p:nvSpPr>
        <p:spPr>
          <a:xfrm>
            <a:off x="457200" y="868280"/>
            <a:ext cx="3390645" cy="3363597"/>
          </a:xfrm>
          <a:prstGeom prst="rect">
            <a:avLst/>
          </a:prstGeom>
          <a:noFill/>
          <a:ln>
            <a:noFill/>
          </a:ln>
        </p:spPr>
        <p:txBody>
          <a:bodyPr spcFirstLastPara="1" wrap="square" lIns="0" tIns="0" rIns="0" bIns="0" anchor="b" anchorCtr="0">
            <a:normAutofit/>
          </a:bodyPr>
          <a:lstStyle/>
          <a:p>
            <a:pPr marL="0" lvl="0" indent="0" algn="ctr" rtl="0">
              <a:lnSpc>
                <a:spcPct val="100000"/>
              </a:lnSpc>
              <a:spcBef>
                <a:spcPts val="0"/>
              </a:spcBef>
              <a:spcAft>
                <a:spcPts val="0"/>
              </a:spcAft>
              <a:buClr>
                <a:schemeClr val="lt1"/>
              </a:buClr>
              <a:buSzPts val="3200"/>
              <a:buFont typeface="Gill Sans"/>
              <a:buNone/>
            </a:pPr>
            <a:r>
              <a:rPr lang="en-US" sz="3200">
                <a:solidFill>
                  <a:schemeClr val="lt1"/>
                </a:solidFill>
              </a:rPr>
              <a:t>WHAT IS T.O.U.C.H.?</a:t>
            </a:r>
            <a:endParaRPr/>
          </a:p>
        </p:txBody>
      </p:sp>
      <p:grpSp>
        <p:nvGrpSpPr>
          <p:cNvPr id="105" name="Google Shape;105;p2"/>
          <p:cNvGrpSpPr/>
          <p:nvPr/>
        </p:nvGrpSpPr>
        <p:grpSpPr>
          <a:xfrm>
            <a:off x="4358716" y="457200"/>
            <a:ext cx="7302055" cy="5937123"/>
            <a:chOff x="-135938" y="0"/>
            <a:chExt cx="7302055" cy="5937123"/>
          </a:xfrm>
        </p:grpSpPr>
        <p:sp>
          <p:nvSpPr>
            <p:cNvPr id="106" name="Google Shape;106;p2"/>
            <p:cNvSpPr/>
            <p:nvPr/>
          </p:nvSpPr>
          <p:spPr>
            <a:xfrm>
              <a:off x="-135938" y="2480"/>
              <a:ext cx="7155040" cy="1692787"/>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376129" y="390298"/>
              <a:ext cx="931033" cy="931033"/>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1407548" y="0"/>
              <a:ext cx="5747450" cy="16927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txBox="1"/>
            <p:nvPr/>
          </p:nvSpPr>
          <p:spPr>
            <a:xfrm>
              <a:off x="1407548" y="0"/>
              <a:ext cx="5747450" cy="1692787"/>
            </a:xfrm>
            <a:prstGeom prst="rect">
              <a:avLst/>
            </a:prstGeom>
            <a:noFill/>
            <a:ln>
              <a:noFill/>
            </a:ln>
          </p:spPr>
          <p:txBody>
            <a:bodyPr spcFirstLastPara="1" wrap="square" lIns="179150" tIns="179150" rIns="179150" bIns="179150" anchor="ctr" anchorCtr="0">
              <a:noAutofit/>
            </a:bodyPr>
            <a:lstStyle/>
            <a:p>
              <a:pPr marL="0" marR="0" lvl="0" indent="0" algn="l" rtl="0">
                <a:lnSpc>
                  <a:spcPct val="100000"/>
                </a:lnSpc>
                <a:spcBef>
                  <a:spcPts val="0"/>
                </a:spcBef>
                <a:spcAft>
                  <a:spcPts val="0"/>
                </a:spcAft>
                <a:buClr>
                  <a:schemeClr val="dk1"/>
                </a:buClr>
                <a:buSzPts val="2300"/>
                <a:buFont typeface="Gill Sans"/>
                <a:buNone/>
              </a:pPr>
              <a:r>
                <a:rPr lang="en-US" sz="2300" b="1" i="0" u="none" strike="noStrike" cap="none">
                  <a:solidFill>
                    <a:schemeClr val="dk1"/>
                  </a:solidFill>
                  <a:latin typeface="Gill Sans"/>
                  <a:ea typeface="Gill Sans"/>
                  <a:cs typeface="Gill Sans"/>
                  <a:sym typeface="Gill Sans"/>
                </a:rPr>
                <a:t>T.O.U.C.H. </a:t>
              </a:r>
              <a:r>
                <a:rPr lang="en-US" sz="2300" b="0" i="0" u="none" strike="noStrike" cap="none">
                  <a:solidFill>
                    <a:schemeClr val="dk1"/>
                  </a:solidFill>
                  <a:latin typeface="Gill Sans"/>
                  <a:ea typeface="Gill Sans"/>
                  <a:cs typeface="Gill Sans"/>
                  <a:sym typeface="Gill Sans"/>
                </a:rPr>
                <a:t>stands for: </a:t>
              </a:r>
              <a:endParaRPr/>
            </a:p>
            <a:p>
              <a:pPr marL="0" marR="0" lvl="0" indent="0" algn="l" rtl="0">
                <a:lnSpc>
                  <a:spcPct val="100000"/>
                </a:lnSpc>
                <a:spcBef>
                  <a:spcPts val="805"/>
                </a:spcBef>
                <a:spcAft>
                  <a:spcPts val="0"/>
                </a:spcAft>
                <a:buClr>
                  <a:schemeClr val="dk1"/>
                </a:buClr>
                <a:buSzPts val="1600"/>
                <a:buFont typeface="Gill Sans"/>
                <a:buNone/>
              </a:pPr>
              <a:r>
                <a:rPr lang="en-US" sz="1600" b="1" i="0" u="none" strike="noStrike" cap="none">
                  <a:solidFill>
                    <a:schemeClr val="dk1"/>
                  </a:solidFill>
                  <a:latin typeface="Gill Sans"/>
                  <a:ea typeface="Gill Sans"/>
                  <a:cs typeface="Gill Sans"/>
                  <a:sym typeface="Gill Sans"/>
                </a:rPr>
                <a:t>T</a:t>
              </a:r>
              <a:r>
                <a:rPr lang="en-US" sz="1600" b="0" i="0" u="none" strike="noStrike" cap="none">
                  <a:solidFill>
                    <a:schemeClr val="dk1"/>
                  </a:solidFill>
                  <a:latin typeface="Gill Sans"/>
                  <a:ea typeface="Gill Sans"/>
                  <a:cs typeface="Gill Sans"/>
                  <a:sym typeface="Gill Sans"/>
                </a:rPr>
                <a:t>ranslating </a:t>
              </a:r>
              <a:r>
                <a:rPr lang="en-US" sz="1600" b="1" i="0" u="none" strike="noStrike" cap="none">
                  <a:solidFill>
                    <a:schemeClr val="dk1"/>
                  </a:solidFill>
                  <a:latin typeface="Gill Sans"/>
                  <a:ea typeface="Gill Sans"/>
                  <a:cs typeface="Gill Sans"/>
                  <a:sym typeface="Gill Sans"/>
                </a:rPr>
                <a:t>O</a:t>
              </a:r>
              <a:r>
                <a:rPr lang="en-US" sz="1600" b="0" i="0" u="none" strike="noStrike" cap="none">
                  <a:solidFill>
                    <a:schemeClr val="dk1"/>
                  </a:solidFill>
                  <a:latin typeface="Gill Sans"/>
                  <a:ea typeface="Gill Sans"/>
                  <a:cs typeface="Gill Sans"/>
                  <a:sym typeface="Gill Sans"/>
                </a:rPr>
                <a:t>steopathic </a:t>
              </a:r>
              <a:r>
                <a:rPr lang="en-US" sz="1600" b="1" i="0" u="none" strike="noStrike" cap="none">
                  <a:solidFill>
                    <a:schemeClr val="dk1"/>
                  </a:solidFill>
                  <a:latin typeface="Gill Sans"/>
                  <a:ea typeface="Gill Sans"/>
                  <a:cs typeface="Gill Sans"/>
                  <a:sym typeface="Gill Sans"/>
                </a:rPr>
                <a:t>U</a:t>
              </a:r>
              <a:r>
                <a:rPr lang="en-US" sz="1600" b="0" i="0" u="none" strike="noStrike" cap="none">
                  <a:solidFill>
                    <a:schemeClr val="dk1"/>
                  </a:solidFill>
                  <a:latin typeface="Gill Sans"/>
                  <a:ea typeface="Gill Sans"/>
                  <a:cs typeface="Gill Sans"/>
                  <a:sym typeface="Gill Sans"/>
                </a:rPr>
                <a:t>nderstanding into </a:t>
              </a:r>
              <a:r>
                <a:rPr lang="en-US" sz="1600" b="1" i="0" u="none" strike="noStrike" cap="none">
                  <a:solidFill>
                    <a:schemeClr val="dk1"/>
                  </a:solidFill>
                  <a:latin typeface="Gill Sans"/>
                  <a:ea typeface="Gill Sans"/>
                  <a:cs typeface="Gill Sans"/>
                  <a:sym typeface="Gill Sans"/>
                </a:rPr>
                <a:t>C</a:t>
              </a:r>
              <a:r>
                <a:rPr lang="en-US" sz="1600" b="0" i="0" u="none" strike="noStrike" cap="none">
                  <a:solidFill>
                    <a:schemeClr val="dk1"/>
                  </a:solidFill>
                  <a:latin typeface="Gill Sans"/>
                  <a:ea typeface="Gill Sans"/>
                  <a:cs typeface="Gill Sans"/>
                  <a:sym typeface="Gill Sans"/>
                </a:rPr>
                <a:t>ommunity </a:t>
              </a:r>
              <a:r>
                <a:rPr lang="en-US" sz="1600" b="1" i="0" u="none" strike="noStrike" cap="none">
                  <a:solidFill>
                    <a:schemeClr val="dk1"/>
                  </a:solidFill>
                  <a:latin typeface="Gill Sans"/>
                  <a:ea typeface="Gill Sans"/>
                  <a:cs typeface="Gill Sans"/>
                  <a:sym typeface="Gill Sans"/>
                </a:rPr>
                <a:t>H</a:t>
              </a:r>
              <a:r>
                <a:rPr lang="en-US" sz="1600" b="0" i="0" u="none" strike="noStrike" cap="none">
                  <a:solidFill>
                    <a:schemeClr val="dk1"/>
                  </a:solidFill>
                  <a:latin typeface="Gill Sans"/>
                  <a:ea typeface="Gill Sans"/>
                  <a:cs typeface="Gill Sans"/>
                  <a:sym typeface="Gill Sans"/>
                </a:rPr>
                <a:t>ealth</a:t>
              </a:r>
              <a:endParaRPr/>
            </a:p>
          </p:txBody>
        </p:sp>
        <p:sp>
          <p:nvSpPr>
            <p:cNvPr id="110" name="Google Shape;110;p2"/>
            <p:cNvSpPr/>
            <p:nvPr/>
          </p:nvSpPr>
          <p:spPr>
            <a:xfrm>
              <a:off x="-135938" y="2125406"/>
              <a:ext cx="7155040" cy="1692787"/>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76129" y="2506283"/>
              <a:ext cx="931033" cy="931033"/>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1601360" y="2125406"/>
              <a:ext cx="5241459" cy="16927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txBox="1"/>
            <p:nvPr/>
          </p:nvSpPr>
          <p:spPr>
            <a:xfrm>
              <a:off x="1601360" y="2125406"/>
              <a:ext cx="5241459" cy="1692787"/>
            </a:xfrm>
            <a:prstGeom prst="rect">
              <a:avLst/>
            </a:prstGeom>
            <a:noFill/>
            <a:ln>
              <a:noFill/>
            </a:ln>
          </p:spPr>
          <p:txBody>
            <a:bodyPr spcFirstLastPara="1" wrap="square" lIns="179150" tIns="179150" rIns="179150" bIns="179150" anchor="ctr" anchorCtr="0">
              <a:noAutofit/>
            </a:bodyPr>
            <a:lstStyle/>
            <a:p>
              <a:pPr marL="0" marR="0" lvl="0" indent="0" algn="l" rtl="0">
                <a:lnSpc>
                  <a:spcPct val="100000"/>
                </a:lnSpc>
                <a:spcBef>
                  <a:spcPts val="0"/>
                </a:spcBef>
                <a:spcAft>
                  <a:spcPts val="0"/>
                </a:spcAft>
                <a:buClr>
                  <a:schemeClr val="dk1"/>
                </a:buClr>
                <a:buSzPts val="2000"/>
                <a:buFont typeface="Gill Sans"/>
                <a:buNone/>
              </a:pPr>
              <a:r>
                <a:rPr lang="en-US" sz="2000" b="0" i="0" u="none" strike="noStrike" cap="none">
                  <a:solidFill>
                    <a:schemeClr val="dk1"/>
                  </a:solidFill>
                  <a:latin typeface="Gill Sans"/>
                  <a:ea typeface="Gill Sans"/>
                  <a:cs typeface="Gill Sans"/>
                  <a:sym typeface="Gill Sans"/>
                </a:rPr>
                <a:t>The program is intended to reach out beyond our campus to the greater community</a:t>
              </a:r>
              <a:endParaRPr/>
            </a:p>
          </p:txBody>
        </p:sp>
        <p:sp>
          <p:nvSpPr>
            <p:cNvPr id="114" name="Google Shape;114;p2"/>
            <p:cNvSpPr/>
            <p:nvPr/>
          </p:nvSpPr>
          <p:spPr>
            <a:xfrm>
              <a:off x="-135938" y="4241390"/>
              <a:ext cx="7155040" cy="1692787"/>
            </a:xfrm>
            <a:prstGeom prst="roundRect">
              <a:avLst>
                <a:gd name="adj" fmla="val 10000"/>
              </a:avLst>
            </a:pr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76129" y="4622268"/>
              <a:ext cx="931033" cy="931033"/>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601360" y="4244336"/>
              <a:ext cx="5564757" cy="16927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txBox="1"/>
            <p:nvPr/>
          </p:nvSpPr>
          <p:spPr>
            <a:xfrm>
              <a:off x="1601360" y="4244336"/>
              <a:ext cx="5564757" cy="1692787"/>
            </a:xfrm>
            <a:prstGeom prst="rect">
              <a:avLst/>
            </a:prstGeom>
            <a:noFill/>
            <a:ln>
              <a:noFill/>
            </a:ln>
          </p:spPr>
          <p:txBody>
            <a:bodyPr spcFirstLastPara="1" wrap="square" lIns="179150" tIns="179150" rIns="179150" bIns="179150" anchor="ctr" anchorCtr="0">
              <a:noAutofit/>
            </a:bodyPr>
            <a:lstStyle/>
            <a:p>
              <a:pPr marL="0" marR="0" lvl="0" indent="0" algn="l" rtl="0">
                <a:lnSpc>
                  <a:spcPct val="100000"/>
                </a:lnSpc>
                <a:spcBef>
                  <a:spcPts val="0"/>
                </a:spcBef>
                <a:spcAft>
                  <a:spcPts val="0"/>
                </a:spcAft>
                <a:buClr>
                  <a:schemeClr val="dk1"/>
                </a:buClr>
                <a:buSzPts val="2000"/>
                <a:buFont typeface="Gill Sans"/>
                <a:buNone/>
              </a:pPr>
              <a:r>
                <a:rPr lang="en-US" sz="2000" b="0" i="0" u="none" strike="noStrike" cap="none">
                  <a:solidFill>
                    <a:schemeClr val="dk1"/>
                  </a:solidFill>
                  <a:latin typeface="Gill Sans"/>
                  <a:ea typeface="Gill Sans"/>
                  <a:cs typeface="Gill Sans"/>
                  <a:sym typeface="Gill Sans"/>
                </a:rPr>
                <a:t>Service does </a:t>
              </a:r>
              <a:r>
                <a:rPr lang="en-US" sz="2000" b="1" i="0" u="none" strike="noStrike" cap="none">
                  <a:solidFill>
                    <a:schemeClr val="dk1"/>
                  </a:solidFill>
                  <a:latin typeface="Gill Sans"/>
                  <a:ea typeface="Gill Sans"/>
                  <a:cs typeface="Gill Sans"/>
                  <a:sym typeface="Gill Sans"/>
                </a:rPr>
                <a:t>not</a:t>
              </a:r>
              <a:r>
                <a:rPr lang="en-US" sz="2000" b="0" i="0" u="none" strike="noStrike" cap="none">
                  <a:solidFill>
                    <a:schemeClr val="dk1"/>
                  </a:solidFill>
                  <a:latin typeface="Gill Sans"/>
                  <a:ea typeface="Gill Sans"/>
                  <a:cs typeface="Gill Sans"/>
                  <a:sym typeface="Gill Sans"/>
                </a:rPr>
                <a:t> have to be medically related</a:t>
              </a:r>
              <a:endParaRPr/>
            </a:p>
          </p:txBody>
        </p:sp>
      </p:grpSp>
      <p:sp>
        <p:nvSpPr>
          <p:cNvPr id="118" name="Google Shape;118;p2"/>
          <p:cNvSpPr/>
          <p:nvPr/>
        </p:nvSpPr>
        <p:spPr>
          <a:xfrm>
            <a:off x="4750424" y="4999513"/>
            <a:ext cx="1104110" cy="997526"/>
          </a:xfrm>
          <a:prstGeom prst="noSmoking">
            <a:avLst>
              <a:gd name="adj" fmla="val 2963"/>
            </a:avLst>
          </a:prstGeom>
          <a:solidFill>
            <a:srgbClr val="FFBCAF">
              <a:alpha val="78039"/>
            </a:srgbClr>
          </a:solidFill>
          <a:ln w="9525" cap="flat" cmpd="sng">
            <a:solidFill>
              <a:srgbClr val="FF8AA2"/>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Gill Sans"/>
              <a:ea typeface="Gill Sans"/>
              <a:cs typeface="Gill Sans"/>
              <a:sym typeface="Gill Sans"/>
            </a:endParaRPr>
          </a:p>
        </p:txBody>
      </p:sp>
      <p:sp>
        <p:nvSpPr>
          <p:cNvPr id="119" name="Google Shape;119;p2"/>
          <p:cNvSpPr/>
          <p:nvPr/>
        </p:nvSpPr>
        <p:spPr>
          <a:xfrm rot="5400000" flipH="1">
            <a:off x="-1409550" y="1388475"/>
            <a:ext cx="6832500" cy="40638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sp>
        <p:nvSpPr>
          <p:cNvPr id="120" name="Google Shape;120;p2"/>
          <p:cNvSpPr/>
          <p:nvPr/>
        </p:nvSpPr>
        <p:spPr>
          <a:xfrm rot="-967356">
            <a:off x="-439597" y="1755538"/>
            <a:ext cx="3897369" cy="4176045"/>
          </a:xfrm>
          <a:custGeom>
            <a:avLst/>
            <a:gdLst/>
            <a:ahLst/>
            <a:cxnLst/>
            <a:rect l="l" t="t" r="r" b="b"/>
            <a:pathLst>
              <a:path w="3900088" h="4178958" extrusionOk="0">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0">
                <a:srgbClr val="FFD9CB">
                  <a:alpha val="16470"/>
                </a:srgbClr>
              </a:gs>
              <a:gs pos="39000">
                <a:srgbClr val="FFD9CB">
                  <a:alpha val="16470"/>
                </a:srgbClr>
              </a:gs>
              <a:gs pos="100000">
                <a:srgbClr val="FF907A">
                  <a:alpha val="0"/>
                </a:srgbClr>
              </a:gs>
            </a:gsLst>
            <a:lin ang="1800004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sp>
        <p:nvSpPr>
          <p:cNvPr id="121" name="Google Shape;121;p2"/>
          <p:cNvSpPr txBox="1"/>
          <p:nvPr/>
        </p:nvSpPr>
        <p:spPr>
          <a:xfrm>
            <a:off x="77375" y="3165100"/>
            <a:ext cx="3390600" cy="1079400"/>
          </a:xfrm>
          <a:prstGeom prst="rect">
            <a:avLst/>
          </a:prstGeom>
          <a:noFill/>
          <a:ln>
            <a:noFill/>
          </a:ln>
        </p:spPr>
        <p:txBody>
          <a:bodyPr spcFirstLastPara="1" wrap="square" lIns="0" tIns="0" rIns="0" bIns="0" anchor="b" anchorCtr="0">
            <a:normAutofit/>
          </a:bodyPr>
          <a:lstStyle/>
          <a:p>
            <a:pPr marL="0" lvl="0" indent="0" algn="ctr" rtl="0">
              <a:spcBef>
                <a:spcPts val="0"/>
              </a:spcBef>
              <a:spcAft>
                <a:spcPts val="0"/>
              </a:spcAft>
              <a:buNone/>
            </a:pPr>
            <a:r>
              <a:rPr lang="en-US" sz="3200" b="1">
                <a:solidFill>
                  <a:srgbClr val="FFFFFF"/>
                </a:solidFill>
                <a:latin typeface="Gill Sans"/>
                <a:ea typeface="Gill Sans"/>
                <a:cs typeface="Gill Sans"/>
                <a:sym typeface="Gill Sans"/>
              </a:rPr>
              <a:t>WHAT IS T.O.U.C.H.?</a:t>
            </a:r>
            <a:endParaRPr sz="3600" b="1">
              <a:solidFill>
                <a:srgbClr val="000000"/>
              </a:solidFill>
              <a:latin typeface="Gill Sans"/>
              <a:ea typeface="Gill Sans"/>
              <a:cs typeface="Gill Sans"/>
              <a:sym typeface="Gill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5"/>
        <p:cNvGrpSpPr/>
        <p:nvPr/>
      </p:nvGrpSpPr>
      <p:grpSpPr>
        <a:xfrm>
          <a:off x="0" y="0"/>
          <a:ext cx="0" cy="0"/>
          <a:chOff x="0" y="0"/>
          <a:chExt cx="0" cy="0"/>
        </a:xfrm>
      </p:grpSpPr>
      <p:sp>
        <p:nvSpPr>
          <p:cNvPr id="126" name="Google Shape;126;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7" name="Google Shape;127;p3"/>
          <p:cNvSpPr/>
          <p:nvPr/>
        </p:nvSpPr>
        <p:spPr>
          <a:xfrm rot="5400000" flipH="1">
            <a:off x="-1409318" y="1410082"/>
            <a:ext cx="6858000" cy="4037835"/>
          </a:xfrm>
          <a:prstGeom prst="rect">
            <a:avLst/>
          </a:prstGeom>
          <a:gradFill>
            <a:gsLst>
              <a:gs pos="0">
                <a:schemeClr val="accent6"/>
              </a:gs>
              <a:gs pos="8000">
                <a:schemeClr val="accent6"/>
              </a:gs>
              <a:gs pos="100000">
                <a:srgbClr val="DA002F">
                  <a:alpha val="71764"/>
                </a:srgbClr>
              </a:gs>
            </a:gsLst>
            <a:lin ang="3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8" name="Google Shape;128;p3"/>
          <p:cNvSpPr/>
          <p:nvPr/>
        </p:nvSpPr>
        <p:spPr>
          <a:xfrm rot="5400000" flipH="1">
            <a:off x="-1412414" y="1406060"/>
            <a:ext cx="6857572" cy="4045450"/>
          </a:xfrm>
          <a:prstGeom prst="rect">
            <a:avLst/>
          </a:prstGeom>
          <a:gradFill>
            <a:gsLst>
              <a:gs pos="0">
                <a:srgbClr val="FE4A00">
                  <a:alpha val="0"/>
                </a:srgbClr>
              </a:gs>
              <a:gs pos="96000">
                <a:schemeClr val="accent2"/>
              </a:gs>
              <a:gs pos="100000">
                <a:schemeClr val="accent2"/>
              </a:gs>
            </a:gsLst>
            <a:lin ang="2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29" name="Google Shape;129;p3"/>
          <p:cNvSpPr/>
          <p:nvPr/>
        </p:nvSpPr>
        <p:spPr>
          <a:xfrm rot="5400000" flipH="1">
            <a:off x="798889" y="3617790"/>
            <a:ext cx="2453337" cy="4027079"/>
          </a:xfrm>
          <a:prstGeom prst="rect">
            <a:avLst/>
          </a:prstGeom>
          <a:gradFill>
            <a:gsLst>
              <a:gs pos="0">
                <a:srgbClr val="DA002F">
                  <a:alpha val="34901"/>
                </a:srgbClr>
              </a:gs>
              <a:gs pos="2000">
                <a:srgbClr val="DA002F">
                  <a:alpha val="34901"/>
                </a:srgbClr>
              </a:gs>
              <a:gs pos="67000">
                <a:srgbClr val="FE4A00">
                  <a:alpha val="0"/>
                </a:srgbClr>
              </a:gs>
              <a:gs pos="100000">
                <a:srgbClr val="FE4A00">
                  <a:alpha val="0"/>
                </a:srgbClr>
              </a:gs>
            </a:gsLst>
            <a:lin ang="7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0" name="Google Shape;130;p3"/>
          <p:cNvSpPr/>
          <p:nvPr/>
        </p:nvSpPr>
        <p:spPr>
          <a:xfrm rot="6097846">
            <a:off x="-30441" y="1644149"/>
            <a:ext cx="4384532" cy="4196758"/>
          </a:xfrm>
          <a:custGeom>
            <a:avLst/>
            <a:gdLst/>
            <a:ahLst/>
            <a:cxnLst/>
            <a:rect l="l" t="t" r="r" b="b"/>
            <a:pathLst>
              <a:path w="4384532" h="4196758" extrusionOk="0">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0">
                <a:srgbClr val="FFD9CB">
                  <a:alpha val="0"/>
                </a:srgbClr>
              </a:gs>
              <a:gs pos="39000">
                <a:srgbClr val="FFD9CB">
                  <a:alpha val="0"/>
                </a:srgbClr>
              </a:gs>
              <a:gs pos="100000">
                <a:srgbClr val="FF907A">
                  <a:alpha val="28627"/>
                </a:srgbClr>
              </a:gs>
            </a:gsLst>
            <a:lin ang="16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Gill Sans"/>
              <a:ea typeface="Gill Sans"/>
              <a:cs typeface="Gill Sans"/>
              <a:sym typeface="Gill Sans"/>
            </a:endParaRPr>
          </a:p>
        </p:txBody>
      </p:sp>
      <p:sp>
        <p:nvSpPr>
          <p:cNvPr id="131" name="Google Shape;131;p3"/>
          <p:cNvSpPr txBox="1">
            <a:spLocks noGrp="1"/>
          </p:cNvSpPr>
          <p:nvPr>
            <p:ph type="title"/>
          </p:nvPr>
        </p:nvSpPr>
        <p:spPr>
          <a:xfrm>
            <a:off x="387927" y="1028701"/>
            <a:ext cx="3248863" cy="3020785"/>
          </a:xfrm>
          <a:prstGeom prst="rect">
            <a:avLst/>
          </a:prstGeom>
          <a:noFill/>
          <a:ln>
            <a:noFill/>
          </a:ln>
        </p:spPr>
        <p:txBody>
          <a:bodyPr spcFirstLastPara="1" wrap="square" lIns="0" tIns="0" rIns="0" bIns="0" anchor="b" anchorCtr="0">
            <a:normAutofit/>
          </a:bodyPr>
          <a:lstStyle/>
          <a:p>
            <a:pPr marL="0" lvl="0" indent="0" algn="ctr" rtl="0">
              <a:lnSpc>
                <a:spcPct val="100000"/>
              </a:lnSpc>
              <a:spcBef>
                <a:spcPts val="0"/>
              </a:spcBef>
              <a:spcAft>
                <a:spcPts val="0"/>
              </a:spcAft>
              <a:buClr>
                <a:schemeClr val="lt1"/>
              </a:buClr>
              <a:buSzPts val="3200"/>
              <a:buFont typeface="Gill Sans"/>
              <a:buNone/>
            </a:pPr>
            <a:r>
              <a:rPr lang="en-US" sz="3200">
                <a:solidFill>
                  <a:schemeClr val="lt1"/>
                </a:solidFill>
              </a:rPr>
              <a:t>TOUCH PROGRAM</a:t>
            </a:r>
            <a:endParaRPr/>
          </a:p>
        </p:txBody>
      </p:sp>
      <p:sp>
        <p:nvSpPr>
          <p:cNvPr id="132" name="Google Shape;132;p3"/>
          <p:cNvSpPr txBox="1">
            <a:spLocks noGrp="1"/>
          </p:cNvSpPr>
          <p:nvPr>
            <p:ph type="body" idx="1"/>
          </p:nvPr>
        </p:nvSpPr>
        <p:spPr>
          <a:xfrm>
            <a:off x="4266477" y="260048"/>
            <a:ext cx="7697148" cy="4144613"/>
          </a:xfrm>
          <a:prstGeom prst="rect">
            <a:avLst/>
          </a:prstGeom>
          <a:noFill/>
          <a:ln>
            <a:noFill/>
          </a:ln>
        </p:spPr>
        <p:txBody>
          <a:bodyPr spcFirstLastPara="1" wrap="square" lIns="0" tIns="0" rIns="0" bIns="0" anchor="t" anchorCtr="0">
            <a:normAutofit/>
          </a:bodyPr>
          <a:lstStyle/>
          <a:p>
            <a:pPr marL="228600" lvl="0" indent="-228600" algn="l" rtl="0">
              <a:lnSpc>
                <a:spcPct val="110000"/>
              </a:lnSpc>
              <a:spcBef>
                <a:spcPts val="0"/>
              </a:spcBef>
              <a:spcAft>
                <a:spcPts val="0"/>
              </a:spcAft>
              <a:buClr>
                <a:schemeClr val="dk1"/>
              </a:buClr>
              <a:buSzPts val="1700"/>
              <a:buChar char="•"/>
            </a:pPr>
            <a:r>
              <a:rPr lang="en-US" sz="1700"/>
              <a:t>The T.O.U.C.H. program encourages osteopathic medical students across the country to become more involved in </a:t>
            </a:r>
            <a:r>
              <a:rPr lang="en-US" sz="1700" b="1"/>
              <a:t>active community service</a:t>
            </a:r>
            <a:endParaRPr/>
          </a:p>
          <a:p>
            <a:pPr marL="228600" lvl="0" indent="-120650" algn="l" rtl="0">
              <a:lnSpc>
                <a:spcPct val="110000"/>
              </a:lnSpc>
              <a:spcBef>
                <a:spcPts val="1000"/>
              </a:spcBef>
              <a:spcAft>
                <a:spcPts val="0"/>
              </a:spcAft>
              <a:buClr>
                <a:schemeClr val="dk1"/>
              </a:buClr>
              <a:buSzPts val="1700"/>
              <a:buNone/>
            </a:pPr>
            <a:endParaRPr sz="1700"/>
          </a:p>
          <a:p>
            <a:pPr marL="228600" lvl="0" indent="-228600" algn="l" rtl="0">
              <a:lnSpc>
                <a:spcPct val="110000"/>
              </a:lnSpc>
              <a:spcBef>
                <a:spcPts val="1000"/>
              </a:spcBef>
              <a:spcAft>
                <a:spcPts val="0"/>
              </a:spcAft>
              <a:buClr>
                <a:schemeClr val="dk1"/>
              </a:buClr>
              <a:buSzPts val="1700"/>
              <a:buChar char="•"/>
            </a:pPr>
            <a:r>
              <a:rPr lang="en-US" sz="1700"/>
              <a:t>In this program, students are recognized for their time spent </a:t>
            </a:r>
            <a:r>
              <a:rPr lang="en-US" sz="1700" b="1"/>
              <a:t>improving the health and wellness of the community</a:t>
            </a:r>
            <a:endParaRPr/>
          </a:p>
          <a:p>
            <a:pPr marL="228600" lvl="0" indent="-120650" algn="l" rtl="0">
              <a:lnSpc>
                <a:spcPct val="110000"/>
              </a:lnSpc>
              <a:spcBef>
                <a:spcPts val="1000"/>
              </a:spcBef>
              <a:spcAft>
                <a:spcPts val="0"/>
              </a:spcAft>
              <a:buClr>
                <a:schemeClr val="dk1"/>
              </a:buClr>
              <a:buSzPts val="1700"/>
              <a:buNone/>
            </a:pPr>
            <a:endParaRPr sz="1700" b="1"/>
          </a:p>
          <a:p>
            <a:pPr marL="228600" lvl="0" indent="-228600" algn="l" rtl="0">
              <a:lnSpc>
                <a:spcPct val="110000"/>
              </a:lnSpc>
              <a:spcBef>
                <a:spcPts val="1000"/>
              </a:spcBef>
              <a:spcAft>
                <a:spcPts val="0"/>
              </a:spcAft>
              <a:buClr>
                <a:schemeClr val="dk1"/>
              </a:buClr>
              <a:buSzPts val="1700"/>
              <a:buChar char="•"/>
            </a:pPr>
            <a:r>
              <a:rPr lang="en-US" sz="1700" b="1"/>
              <a:t>AWARDS</a:t>
            </a:r>
            <a:r>
              <a:rPr lang="en-US" sz="1700"/>
              <a:t> are given at the end of the year which includes a </a:t>
            </a:r>
            <a:r>
              <a:rPr lang="en-US" sz="1700" u="sng"/>
              <a:t>certificate</a:t>
            </a:r>
            <a:r>
              <a:rPr lang="en-US" sz="1700"/>
              <a:t> from the national COSGP office.</a:t>
            </a:r>
            <a:endParaRPr/>
          </a:p>
          <a:p>
            <a:pPr marL="685800" lvl="1" indent="-228600" algn="l" rtl="0">
              <a:lnSpc>
                <a:spcPct val="110000"/>
              </a:lnSpc>
              <a:spcBef>
                <a:spcPts val="500"/>
              </a:spcBef>
              <a:spcAft>
                <a:spcPts val="0"/>
              </a:spcAft>
              <a:buClr>
                <a:schemeClr val="dk1"/>
              </a:buClr>
              <a:buSzPts val="1700"/>
              <a:buChar char="•"/>
            </a:pPr>
            <a:r>
              <a:rPr lang="en-US" sz="1700" b="1"/>
              <a:t>MSPE</a:t>
            </a:r>
            <a:r>
              <a:rPr lang="en-US" sz="1700"/>
              <a:t>: A letter of commendation will also be sent from the President of AACOM to the TouroCOM Dean on your behalf! It will suggest the Dean’s inclusion of your commitment to service in your MSPE. Your service WILL set you apart from other residency applicants!</a:t>
            </a:r>
            <a:endParaRPr sz="1700" b="1"/>
          </a:p>
          <a:p>
            <a:pPr marL="228600" lvl="0" indent="-120650" algn="l" rtl="0">
              <a:lnSpc>
                <a:spcPct val="110000"/>
              </a:lnSpc>
              <a:spcBef>
                <a:spcPts val="1000"/>
              </a:spcBef>
              <a:spcAft>
                <a:spcPts val="0"/>
              </a:spcAft>
              <a:buClr>
                <a:schemeClr val="dk1"/>
              </a:buClr>
              <a:buSzPts val="1700"/>
              <a:buNone/>
            </a:pPr>
            <a:endParaRPr sz="1700"/>
          </a:p>
        </p:txBody>
      </p:sp>
      <p:graphicFrame>
        <p:nvGraphicFramePr>
          <p:cNvPr id="133" name="Google Shape;133;p3"/>
          <p:cNvGraphicFramePr/>
          <p:nvPr/>
        </p:nvGraphicFramePr>
        <p:xfrm>
          <a:off x="4266477" y="4411876"/>
          <a:ext cx="7697150" cy="949980"/>
        </p:xfrm>
        <a:graphic>
          <a:graphicData uri="http://schemas.openxmlformats.org/drawingml/2006/table">
            <a:tbl>
              <a:tblPr firstRow="1" bandRow="1">
                <a:noFill/>
                <a:tableStyleId>{FE6FC1F5-740B-423C-ADF4-77D838D02FAD}</a:tableStyleId>
              </a:tblPr>
              <a:tblGrid>
                <a:gridCol w="1588050">
                  <a:extLst>
                    <a:ext uri="{9D8B030D-6E8A-4147-A177-3AD203B41FA5}">
                      <a16:colId xmlns:a16="http://schemas.microsoft.com/office/drawing/2014/main" val="20000"/>
                    </a:ext>
                  </a:extLst>
                </a:gridCol>
                <a:gridCol w="1377550">
                  <a:extLst>
                    <a:ext uri="{9D8B030D-6E8A-4147-A177-3AD203B41FA5}">
                      <a16:colId xmlns:a16="http://schemas.microsoft.com/office/drawing/2014/main" val="20001"/>
                    </a:ext>
                  </a:extLst>
                </a:gridCol>
                <a:gridCol w="1389425">
                  <a:extLst>
                    <a:ext uri="{9D8B030D-6E8A-4147-A177-3AD203B41FA5}">
                      <a16:colId xmlns:a16="http://schemas.microsoft.com/office/drawing/2014/main" val="20002"/>
                    </a:ext>
                  </a:extLst>
                </a:gridCol>
                <a:gridCol w="3342125">
                  <a:extLst>
                    <a:ext uri="{9D8B030D-6E8A-4147-A177-3AD203B41FA5}">
                      <a16:colId xmlns:a16="http://schemas.microsoft.com/office/drawing/2014/main" val="20003"/>
                    </a:ext>
                  </a:extLst>
                </a:gridCol>
              </a:tblGrid>
              <a:tr h="370850">
                <a:tc>
                  <a:txBody>
                    <a:bodyPr/>
                    <a:lstStyle/>
                    <a:p>
                      <a:pPr marL="0" marR="0" lvl="0" indent="0" algn="l" rtl="0">
                        <a:spcBef>
                          <a:spcPts val="0"/>
                        </a:spcBef>
                        <a:spcAft>
                          <a:spcPts val="0"/>
                        </a:spcAft>
                        <a:buNone/>
                      </a:pPr>
                      <a:r>
                        <a:rPr lang="en-US" sz="1600" u="none" strike="noStrike" cap="none"/>
                        <a:t>Participant Award</a:t>
                      </a:r>
                      <a:endParaRPr/>
                    </a:p>
                  </a:txBody>
                  <a:tcPr marL="91450" marR="91450" marT="45725" marB="45725"/>
                </a:tc>
                <a:tc>
                  <a:txBody>
                    <a:bodyPr/>
                    <a:lstStyle/>
                    <a:p>
                      <a:pPr marL="0" marR="0" lvl="0" indent="0" algn="l" rtl="0">
                        <a:spcBef>
                          <a:spcPts val="0"/>
                        </a:spcBef>
                        <a:spcAft>
                          <a:spcPts val="0"/>
                        </a:spcAft>
                        <a:buNone/>
                      </a:pPr>
                      <a:r>
                        <a:rPr lang="en-US" sz="1600"/>
                        <a:t>Silver </a:t>
                      </a:r>
                      <a:endParaRPr/>
                    </a:p>
                    <a:p>
                      <a:pPr marL="0" marR="0" lvl="0" indent="0" algn="l" rtl="0">
                        <a:spcBef>
                          <a:spcPts val="0"/>
                        </a:spcBef>
                        <a:spcAft>
                          <a:spcPts val="0"/>
                        </a:spcAft>
                        <a:buNone/>
                      </a:pPr>
                      <a:r>
                        <a:rPr lang="en-US" sz="1600"/>
                        <a:t>Award</a:t>
                      </a:r>
                      <a:endParaRPr/>
                    </a:p>
                  </a:txBody>
                  <a:tcPr marL="91450" marR="91450" marT="45725" marB="45725"/>
                </a:tc>
                <a:tc>
                  <a:txBody>
                    <a:bodyPr/>
                    <a:lstStyle/>
                    <a:p>
                      <a:pPr marL="0" marR="0" lvl="0" indent="0" algn="l" rtl="0">
                        <a:spcBef>
                          <a:spcPts val="0"/>
                        </a:spcBef>
                        <a:spcAft>
                          <a:spcPts val="0"/>
                        </a:spcAft>
                        <a:buNone/>
                      </a:pPr>
                      <a:r>
                        <a:rPr lang="en-US" sz="1600"/>
                        <a:t>Gold </a:t>
                      </a:r>
                      <a:endParaRPr/>
                    </a:p>
                    <a:p>
                      <a:pPr marL="0" marR="0" lvl="0" indent="0" algn="l" rtl="0">
                        <a:spcBef>
                          <a:spcPts val="0"/>
                        </a:spcBef>
                        <a:spcAft>
                          <a:spcPts val="0"/>
                        </a:spcAft>
                        <a:buNone/>
                      </a:pPr>
                      <a:r>
                        <a:rPr lang="en-US" sz="1600"/>
                        <a:t>Award</a:t>
                      </a:r>
                      <a:endParaRPr/>
                    </a:p>
                  </a:txBody>
                  <a:tcPr marL="91450" marR="91450" marT="45725" marB="45725"/>
                </a:tc>
                <a:tc>
                  <a:txBody>
                    <a:bodyPr/>
                    <a:lstStyle/>
                    <a:p>
                      <a:pPr marL="0" marR="0" lvl="0" indent="0" algn="l" rtl="0">
                        <a:spcBef>
                          <a:spcPts val="0"/>
                        </a:spcBef>
                        <a:spcAft>
                          <a:spcPts val="0"/>
                        </a:spcAft>
                        <a:buNone/>
                      </a:pPr>
                      <a:r>
                        <a:rPr lang="en-US" sz="1600"/>
                        <a:t>Platinum </a:t>
                      </a:r>
                      <a:endParaRPr/>
                    </a:p>
                    <a:p>
                      <a:pPr marL="0" marR="0" lvl="0" indent="0" algn="l" rtl="0">
                        <a:spcBef>
                          <a:spcPts val="0"/>
                        </a:spcBef>
                        <a:spcAft>
                          <a:spcPts val="0"/>
                        </a:spcAft>
                        <a:buNone/>
                      </a:pPr>
                      <a:r>
                        <a:rPr lang="en-US" sz="1600"/>
                        <a:t>Award</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600"/>
                        <a:t>1+ Hours</a:t>
                      </a:r>
                      <a:endParaRPr/>
                    </a:p>
                  </a:txBody>
                  <a:tcPr marL="91450" marR="91450" marT="45725" marB="45725"/>
                </a:tc>
                <a:tc>
                  <a:txBody>
                    <a:bodyPr/>
                    <a:lstStyle/>
                    <a:p>
                      <a:pPr marL="0" marR="0" lvl="0" indent="0" algn="l" rtl="0">
                        <a:spcBef>
                          <a:spcPts val="0"/>
                        </a:spcBef>
                        <a:spcAft>
                          <a:spcPts val="0"/>
                        </a:spcAft>
                        <a:buNone/>
                      </a:pPr>
                      <a:r>
                        <a:rPr lang="en-US" sz="1600"/>
                        <a:t>50+ Hours</a:t>
                      </a:r>
                      <a:endParaRPr/>
                    </a:p>
                  </a:txBody>
                  <a:tcPr marL="91450" marR="91450" marT="45725" marB="45725"/>
                </a:tc>
                <a:tc>
                  <a:txBody>
                    <a:bodyPr/>
                    <a:lstStyle/>
                    <a:p>
                      <a:pPr marL="0" marR="0" lvl="0" indent="0" algn="l" rtl="0">
                        <a:spcBef>
                          <a:spcPts val="0"/>
                        </a:spcBef>
                        <a:spcAft>
                          <a:spcPts val="0"/>
                        </a:spcAft>
                        <a:buNone/>
                      </a:pPr>
                      <a:r>
                        <a:rPr lang="en-US" sz="1600"/>
                        <a:t>100+ Hours</a:t>
                      </a:r>
                      <a:endParaRPr/>
                    </a:p>
                  </a:txBody>
                  <a:tcPr marL="91450" marR="91450" marT="45725" marB="45725"/>
                </a:tc>
                <a:tc>
                  <a:txBody>
                    <a:bodyPr/>
                    <a:lstStyle/>
                    <a:p>
                      <a:pPr marL="0" marR="0" lvl="0" indent="0" algn="l" rtl="0">
                        <a:spcBef>
                          <a:spcPts val="0"/>
                        </a:spcBef>
                        <a:spcAft>
                          <a:spcPts val="0"/>
                        </a:spcAft>
                        <a:buNone/>
                      </a:pPr>
                      <a:r>
                        <a:rPr lang="en-US" sz="1600"/>
                        <a:t>Student w/ highest # of hours </a:t>
                      </a:r>
                      <a:endParaRPr/>
                    </a:p>
                  </a:txBody>
                  <a:tcPr marL="91450" marR="91450" marT="45725" marB="45725"/>
                </a:tc>
                <a:extLst>
                  <a:ext uri="{0D108BD9-81ED-4DB2-BD59-A6C34878D82A}">
                    <a16:rowId xmlns:a16="http://schemas.microsoft.com/office/drawing/2014/main" val="10001"/>
                  </a:ext>
                </a:extLst>
              </a:tr>
            </a:tbl>
          </a:graphicData>
        </a:graphic>
      </p:graphicFrame>
      <p:sp>
        <p:nvSpPr>
          <p:cNvPr id="134" name="Google Shape;134;p3"/>
          <p:cNvSpPr txBox="1"/>
          <p:nvPr/>
        </p:nvSpPr>
        <p:spPr>
          <a:xfrm>
            <a:off x="4266477" y="5386245"/>
            <a:ext cx="7697100" cy="13236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0" i="0" u="sng" strike="noStrike" cap="none">
                <a:solidFill>
                  <a:schemeClr val="dk1"/>
                </a:solidFill>
                <a:latin typeface="Gill Sans"/>
                <a:ea typeface="Gill Sans"/>
                <a:cs typeface="Gill Sans"/>
                <a:sym typeface="Gill Sans"/>
              </a:rPr>
              <a:t>Example</a:t>
            </a:r>
            <a:r>
              <a:rPr lang="en-US" sz="1600" b="0" i="0" u="none" strike="noStrike" cap="none">
                <a:solidFill>
                  <a:schemeClr val="dk1"/>
                </a:solidFill>
                <a:latin typeface="Gill Sans"/>
                <a:ea typeface="Gill Sans"/>
                <a:cs typeface="Gill Sans"/>
                <a:sym typeface="Gill Sans"/>
              </a:rPr>
              <a:t>: </a:t>
            </a:r>
            <a:endParaRPr/>
          </a:p>
          <a:p>
            <a:pPr marL="0" marR="0" lvl="0" indent="0" algn="ctr" rtl="0">
              <a:spcBef>
                <a:spcPts val="0"/>
              </a:spcBef>
              <a:spcAft>
                <a:spcPts val="0"/>
              </a:spcAft>
              <a:buNone/>
            </a:pPr>
            <a:r>
              <a:rPr lang="en-US" sz="1600">
                <a:solidFill>
                  <a:schemeClr val="dk1"/>
                </a:solidFill>
                <a:latin typeface="Gill Sans"/>
                <a:ea typeface="Gill Sans"/>
                <a:cs typeface="Gill Sans"/>
                <a:sym typeface="Gill Sans"/>
              </a:rPr>
              <a:t>49.5</a:t>
            </a:r>
            <a:r>
              <a:rPr lang="en-US" sz="1600" b="0" i="0" u="none" strike="noStrike" cap="none">
                <a:solidFill>
                  <a:schemeClr val="dk1"/>
                </a:solidFill>
                <a:latin typeface="Gill Sans"/>
                <a:ea typeface="Gill Sans"/>
                <a:cs typeface="Gill Sans"/>
                <a:sym typeface="Gill Sans"/>
              </a:rPr>
              <a:t> Hours 🡪 Participant Award</a:t>
            </a:r>
            <a:endParaRPr/>
          </a:p>
          <a:p>
            <a:pPr marL="0" marR="0" lvl="0" indent="0" algn="ctr" rtl="0">
              <a:spcBef>
                <a:spcPts val="0"/>
              </a:spcBef>
              <a:spcAft>
                <a:spcPts val="0"/>
              </a:spcAft>
              <a:buNone/>
            </a:pPr>
            <a:r>
              <a:rPr lang="en-US" sz="1600">
                <a:solidFill>
                  <a:schemeClr val="dk1"/>
                </a:solidFill>
                <a:latin typeface="Gill Sans"/>
                <a:ea typeface="Gill Sans"/>
                <a:cs typeface="Gill Sans"/>
                <a:sym typeface="Gill Sans"/>
              </a:rPr>
              <a:t>50.1</a:t>
            </a:r>
            <a:r>
              <a:rPr lang="en-US" sz="1600" b="0" i="0" u="none" strike="noStrike" cap="none">
                <a:solidFill>
                  <a:schemeClr val="dk1"/>
                </a:solidFill>
                <a:latin typeface="Gill Sans"/>
                <a:ea typeface="Gill Sans"/>
                <a:cs typeface="Gill Sans"/>
                <a:sym typeface="Gill Sans"/>
              </a:rPr>
              <a:t> Hours 🡪 Silver Award</a:t>
            </a:r>
            <a:endParaRPr/>
          </a:p>
          <a:p>
            <a:pPr marL="0" marR="0" lvl="0" indent="0" algn="ctr" rtl="0">
              <a:spcBef>
                <a:spcPts val="0"/>
              </a:spcBef>
              <a:spcAft>
                <a:spcPts val="0"/>
              </a:spcAft>
              <a:buNone/>
            </a:pPr>
            <a:endParaRPr sz="1600" b="0" i="0" u="none" strike="noStrike" cap="none">
              <a:solidFill>
                <a:schemeClr val="dk1"/>
              </a:solidFill>
              <a:latin typeface="Gill Sans"/>
              <a:ea typeface="Gill Sans"/>
              <a:cs typeface="Gill Sans"/>
              <a:sym typeface="Gill Sans"/>
            </a:endParaRPr>
          </a:p>
          <a:p>
            <a:pPr marL="0" marR="0" lvl="0" indent="0" algn="ctr" rtl="0">
              <a:spcBef>
                <a:spcPts val="0"/>
              </a:spcBef>
              <a:spcAft>
                <a:spcPts val="0"/>
              </a:spcAft>
              <a:buNone/>
            </a:pPr>
            <a:r>
              <a:rPr lang="en-US" sz="1600" b="0" i="0" u="none" strike="noStrike" cap="none">
                <a:solidFill>
                  <a:schemeClr val="dk1"/>
                </a:solidFill>
                <a:latin typeface="Gill Sans"/>
                <a:ea typeface="Gill Sans"/>
                <a:cs typeface="Gill Sans"/>
                <a:sym typeface="Gill Sans"/>
              </a:rPr>
              <a:t>Once these thresholds are met you will receive a certificate that summer!</a:t>
            </a:r>
            <a:endParaRPr sz="1600" b="0" i="0" u="none" strike="noStrike" cap="none">
              <a:solidFill>
                <a:schemeClr val="dk1"/>
              </a:solidFill>
              <a:latin typeface="Gill Sans"/>
              <a:ea typeface="Gill Sans"/>
              <a:cs typeface="Gill Sans"/>
              <a:sym typeface="Gill Sans"/>
            </a:endParaRPr>
          </a:p>
        </p:txBody>
      </p:sp>
      <p:sp>
        <p:nvSpPr>
          <p:cNvPr id="135" name="Google Shape;135;p3"/>
          <p:cNvSpPr txBox="1"/>
          <p:nvPr/>
        </p:nvSpPr>
        <p:spPr>
          <a:xfrm>
            <a:off x="9136617" y="4664709"/>
            <a:ext cx="3282763"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b="0" i="0" u="none" strike="noStrike" cap="none">
                <a:solidFill>
                  <a:schemeClr val="lt1"/>
                </a:solidFill>
                <a:latin typeface="Gill Sans"/>
                <a:ea typeface="Gill Sans"/>
                <a:cs typeface="Gill Sans"/>
                <a:sym typeface="Gill Sans"/>
              </a:rPr>
              <a:t>(Includes all class years)</a:t>
            </a:r>
            <a:endParaRPr/>
          </a:p>
        </p:txBody>
      </p:sp>
      <p:sp>
        <p:nvSpPr>
          <p:cNvPr id="136" name="Google Shape;136;p3"/>
          <p:cNvSpPr/>
          <p:nvPr/>
        </p:nvSpPr>
        <p:spPr>
          <a:xfrm rot="5400000" flipH="1">
            <a:off x="-1412503" y="1405971"/>
            <a:ext cx="6857700" cy="4045500"/>
          </a:xfrm>
          <a:prstGeom prst="rect">
            <a:avLst/>
          </a:prstGeom>
          <a:gradFill>
            <a:gsLst>
              <a:gs pos="0">
                <a:srgbClr val="3D85C6"/>
              </a:gs>
              <a:gs pos="22000">
                <a:srgbClr val="6FA8DC"/>
              </a:gs>
              <a:gs pos="99000">
                <a:srgbClr val="1C4587"/>
              </a:gs>
              <a:gs pos="100000">
                <a:srgbClr val="FE4A00">
                  <a:alpha val="7333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sp>
        <p:nvSpPr>
          <p:cNvPr id="137" name="Google Shape;137;p3"/>
          <p:cNvSpPr/>
          <p:nvPr/>
        </p:nvSpPr>
        <p:spPr>
          <a:xfrm rot="6100492">
            <a:off x="-35065" y="1641962"/>
            <a:ext cx="4387614" cy="4199708"/>
          </a:xfrm>
          <a:custGeom>
            <a:avLst/>
            <a:gdLst/>
            <a:ahLst/>
            <a:cxnLst/>
            <a:rect l="l" t="t" r="r" b="b"/>
            <a:pathLst>
              <a:path w="4384532" h="4196758" extrusionOk="0">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0">
                <a:srgbClr val="FFD9CB">
                  <a:alpha val="16470"/>
                </a:srgbClr>
              </a:gs>
              <a:gs pos="39000">
                <a:srgbClr val="FFD9CB">
                  <a:alpha val="16470"/>
                </a:srgbClr>
              </a:gs>
              <a:gs pos="100000">
                <a:srgbClr val="FF907A">
                  <a:alpha val="0"/>
                </a:srgbClr>
              </a:gs>
            </a:gsLst>
            <a:lin ang="18000042"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Gill Sans"/>
              <a:ea typeface="Gill Sans"/>
              <a:cs typeface="Gill Sans"/>
              <a:sym typeface="Gill Sans"/>
            </a:endParaRPr>
          </a:p>
        </p:txBody>
      </p:sp>
      <p:sp>
        <p:nvSpPr>
          <p:cNvPr id="138" name="Google Shape;138;p3"/>
          <p:cNvSpPr txBox="1"/>
          <p:nvPr/>
        </p:nvSpPr>
        <p:spPr>
          <a:xfrm>
            <a:off x="387927" y="1028701"/>
            <a:ext cx="3249000" cy="3020700"/>
          </a:xfrm>
          <a:prstGeom prst="rect">
            <a:avLst/>
          </a:prstGeom>
          <a:noFill/>
          <a:ln>
            <a:noFill/>
          </a:ln>
        </p:spPr>
        <p:txBody>
          <a:bodyPr spcFirstLastPara="1" wrap="square" lIns="0" tIns="0" rIns="0" bIns="0" anchor="b" anchorCtr="0">
            <a:normAutofit/>
          </a:bodyPr>
          <a:lstStyle/>
          <a:p>
            <a:pPr marL="0" lvl="0" indent="0" algn="ctr" rtl="0">
              <a:spcBef>
                <a:spcPts val="0"/>
              </a:spcBef>
              <a:spcAft>
                <a:spcPts val="0"/>
              </a:spcAft>
              <a:buNone/>
            </a:pPr>
            <a:r>
              <a:rPr lang="en-US" sz="3200" b="1">
                <a:solidFill>
                  <a:srgbClr val="FFFFFF"/>
                </a:solidFill>
                <a:latin typeface="Gill Sans"/>
                <a:ea typeface="Gill Sans"/>
                <a:cs typeface="Gill Sans"/>
                <a:sym typeface="Gill Sans"/>
              </a:rPr>
              <a:t>TOUCH PROGRAM</a:t>
            </a:r>
            <a:endParaRPr sz="3600" b="1">
              <a:solidFill>
                <a:srgbClr val="000000"/>
              </a:solidFill>
              <a:latin typeface="Gill Sans"/>
              <a:ea typeface="Gill Sans"/>
              <a:cs typeface="Gill Sans"/>
              <a:sym typeface="Gill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4"/>
          <p:cNvSpPr txBox="1">
            <a:spLocks noGrp="1"/>
          </p:cNvSpPr>
          <p:nvPr>
            <p:ph type="title"/>
          </p:nvPr>
        </p:nvSpPr>
        <p:spPr>
          <a:xfrm>
            <a:off x="1736765" y="354787"/>
            <a:ext cx="2274125" cy="1032441"/>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ts val="0"/>
              </a:spcBef>
              <a:spcAft>
                <a:spcPts val="0"/>
              </a:spcAft>
              <a:buClr>
                <a:schemeClr val="dk1"/>
              </a:buClr>
              <a:buSzPct val="100000"/>
              <a:buFont typeface="Gill Sans"/>
              <a:buNone/>
            </a:pPr>
            <a:r>
              <a:rPr lang="en-US"/>
              <a:t>TOUCH </a:t>
            </a:r>
            <a:br>
              <a:rPr lang="en-US"/>
            </a:br>
            <a:r>
              <a:rPr lang="en-US"/>
              <a:t>HOURS</a:t>
            </a:r>
            <a:endParaRPr/>
          </a:p>
        </p:txBody>
      </p:sp>
      <p:grpSp>
        <p:nvGrpSpPr>
          <p:cNvPr id="144" name="Google Shape;144;p4"/>
          <p:cNvGrpSpPr/>
          <p:nvPr/>
        </p:nvGrpSpPr>
        <p:grpSpPr>
          <a:xfrm>
            <a:off x="192974" y="1724393"/>
            <a:ext cx="5361708" cy="4438098"/>
            <a:chOff x="0" y="4014"/>
            <a:chExt cx="5361708" cy="4438098"/>
          </a:xfrm>
        </p:grpSpPr>
        <p:sp>
          <p:nvSpPr>
            <p:cNvPr id="145" name="Google Shape;145;p4"/>
            <p:cNvSpPr/>
            <p:nvPr/>
          </p:nvSpPr>
          <p:spPr>
            <a:xfrm>
              <a:off x="0" y="4014"/>
              <a:ext cx="5361708" cy="934336"/>
            </a:xfrm>
            <a:prstGeom prst="roundRect">
              <a:avLst>
                <a:gd name="adj" fmla="val 10000"/>
              </a:avLst>
            </a:prstGeom>
            <a:solidFill>
              <a:srgbClr val="E0CA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a:off x="282636" y="214240"/>
              <a:ext cx="513885" cy="513885"/>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a:off x="1079158" y="4014"/>
              <a:ext cx="4281495" cy="9343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1079158" y="4014"/>
              <a:ext cx="4281495" cy="934336"/>
            </a:xfrm>
            <a:prstGeom prst="rect">
              <a:avLst/>
            </a:prstGeom>
            <a:noFill/>
            <a:ln>
              <a:noFill/>
            </a:ln>
          </p:spPr>
          <p:txBody>
            <a:bodyPr spcFirstLastPara="1" wrap="square" lIns="98875" tIns="98875" rIns="98875" bIns="98875" anchor="ctr" anchorCtr="0">
              <a:noAutofit/>
            </a:bodyPr>
            <a:lstStyle/>
            <a:p>
              <a:pPr marL="0" marR="0" lvl="0" indent="0" algn="l" rtl="0">
                <a:lnSpc>
                  <a:spcPct val="100000"/>
                </a:lnSpc>
                <a:spcBef>
                  <a:spcPts val="0"/>
                </a:spcBef>
                <a:spcAft>
                  <a:spcPts val="0"/>
                </a:spcAft>
                <a:buClr>
                  <a:schemeClr val="dk1"/>
                </a:buClr>
                <a:buSzPts val="1400"/>
                <a:buFont typeface="Gill Sans"/>
                <a:buNone/>
              </a:pPr>
              <a:r>
                <a:rPr lang="en-US" sz="1400" b="0" i="0" u="none" strike="noStrike" cap="none">
                  <a:solidFill>
                    <a:schemeClr val="dk1"/>
                  </a:solidFill>
                  <a:latin typeface="Gill Sans"/>
                  <a:ea typeface="Gill Sans"/>
                  <a:cs typeface="Gill Sans"/>
                  <a:sym typeface="Gill Sans"/>
                </a:rPr>
                <a:t>The event must provide a service to the community in order to be TOUCH eligible</a:t>
              </a:r>
              <a:endParaRPr/>
            </a:p>
          </p:txBody>
        </p:sp>
        <p:sp>
          <p:nvSpPr>
            <p:cNvPr id="149" name="Google Shape;149;p4"/>
            <p:cNvSpPr/>
            <p:nvPr/>
          </p:nvSpPr>
          <p:spPr>
            <a:xfrm>
              <a:off x="0" y="1171935"/>
              <a:ext cx="5361708" cy="934336"/>
            </a:xfrm>
            <a:prstGeom prst="roundRect">
              <a:avLst>
                <a:gd name="adj" fmla="val 10000"/>
              </a:avLst>
            </a:prstGeom>
            <a:solidFill>
              <a:srgbClr val="E0CA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282636" y="1382161"/>
              <a:ext cx="513885" cy="513885"/>
            </a:xfrm>
            <a:prstGeom prst="rect">
              <a:avLst/>
            </a:prstGeom>
            <a:blipFill rotWithShape="1">
              <a:blip r:embed="rId4">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1079158" y="1171935"/>
              <a:ext cx="4281495" cy="9343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1079158" y="1171935"/>
              <a:ext cx="4281495" cy="934336"/>
            </a:xfrm>
            <a:prstGeom prst="rect">
              <a:avLst/>
            </a:prstGeom>
            <a:noFill/>
            <a:ln>
              <a:noFill/>
            </a:ln>
          </p:spPr>
          <p:txBody>
            <a:bodyPr spcFirstLastPara="1" wrap="square" lIns="98875" tIns="98875" rIns="98875" bIns="98875" anchor="ctr" anchorCtr="0">
              <a:noAutofit/>
            </a:bodyPr>
            <a:lstStyle/>
            <a:p>
              <a:pPr marL="0" marR="0" lvl="0" indent="0" algn="l" rtl="0">
                <a:lnSpc>
                  <a:spcPct val="100000"/>
                </a:lnSpc>
                <a:spcBef>
                  <a:spcPts val="0"/>
                </a:spcBef>
                <a:spcAft>
                  <a:spcPts val="0"/>
                </a:spcAft>
                <a:buClr>
                  <a:schemeClr val="dk1"/>
                </a:buClr>
                <a:buSzPts val="1400"/>
                <a:buFont typeface="Gill Sans"/>
                <a:buNone/>
              </a:pPr>
              <a:r>
                <a:rPr lang="en-US" sz="1400" b="0" i="0" u="none" strike="noStrike" cap="none">
                  <a:solidFill>
                    <a:schemeClr val="dk1"/>
                  </a:solidFill>
                  <a:latin typeface="Gill Sans"/>
                  <a:ea typeface="Gill Sans"/>
                  <a:cs typeface="Gill Sans"/>
                  <a:sym typeface="Gill Sans"/>
                </a:rPr>
                <a:t>Any activity that works to improve the health and wellness of a community </a:t>
              </a:r>
              <a:r>
                <a:rPr lang="en-US" sz="1400" b="1" i="0" u="none" strike="noStrike" cap="none">
                  <a:solidFill>
                    <a:schemeClr val="dk1"/>
                  </a:solidFill>
                  <a:latin typeface="Gill Sans"/>
                  <a:ea typeface="Gill Sans"/>
                  <a:cs typeface="Gill Sans"/>
                  <a:sym typeface="Gill Sans"/>
                </a:rPr>
                <a:t>outside</a:t>
              </a:r>
              <a:r>
                <a:rPr lang="en-US" sz="1400" b="0" i="0" u="none" strike="noStrike" cap="none">
                  <a:solidFill>
                    <a:schemeClr val="dk1"/>
                  </a:solidFill>
                  <a:latin typeface="Gill Sans"/>
                  <a:ea typeface="Gill Sans"/>
                  <a:cs typeface="Gill Sans"/>
                  <a:sym typeface="Gill Sans"/>
                </a:rPr>
                <a:t> of the medical school coursework</a:t>
              </a:r>
              <a:endParaRPr/>
            </a:p>
          </p:txBody>
        </p:sp>
        <p:sp>
          <p:nvSpPr>
            <p:cNvPr id="153" name="Google Shape;153;p4"/>
            <p:cNvSpPr/>
            <p:nvPr/>
          </p:nvSpPr>
          <p:spPr>
            <a:xfrm>
              <a:off x="0" y="2339856"/>
              <a:ext cx="5361708" cy="934336"/>
            </a:xfrm>
            <a:prstGeom prst="roundRect">
              <a:avLst>
                <a:gd name="adj" fmla="val 10000"/>
              </a:avLst>
            </a:prstGeom>
            <a:solidFill>
              <a:srgbClr val="E0CA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282636" y="2550081"/>
              <a:ext cx="513885" cy="513885"/>
            </a:xfrm>
            <a:prstGeom prst="rect">
              <a:avLst/>
            </a:prstGeom>
            <a:blipFill rotWithShape="1">
              <a:blip r:embed="rId5">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4"/>
            <p:cNvSpPr/>
            <p:nvPr/>
          </p:nvSpPr>
          <p:spPr>
            <a:xfrm>
              <a:off x="1079158" y="2339856"/>
              <a:ext cx="2412769" cy="9343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1079158" y="2339856"/>
              <a:ext cx="2412769" cy="934336"/>
            </a:xfrm>
            <a:prstGeom prst="rect">
              <a:avLst/>
            </a:prstGeom>
            <a:noFill/>
            <a:ln>
              <a:noFill/>
            </a:ln>
          </p:spPr>
          <p:txBody>
            <a:bodyPr spcFirstLastPara="1" wrap="square" lIns="98875" tIns="98875" rIns="98875" bIns="98875" anchor="ctr" anchorCtr="0">
              <a:noAutofit/>
            </a:bodyPr>
            <a:lstStyle/>
            <a:p>
              <a:pPr marL="0" marR="0" lvl="0" indent="0" algn="l" rtl="0">
                <a:lnSpc>
                  <a:spcPct val="100000"/>
                </a:lnSpc>
                <a:spcBef>
                  <a:spcPts val="0"/>
                </a:spcBef>
                <a:spcAft>
                  <a:spcPts val="0"/>
                </a:spcAft>
                <a:buClr>
                  <a:schemeClr val="dk1"/>
                </a:buClr>
                <a:buSzPts val="1400"/>
                <a:buFont typeface="Gill Sans"/>
                <a:buNone/>
              </a:pPr>
              <a:r>
                <a:rPr lang="en-US" sz="1400" b="0" i="0" u="none" strike="noStrike" cap="none">
                  <a:solidFill>
                    <a:schemeClr val="dk1"/>
                  </a:solidFill>
                  <a:latin typeface="Gill Sans"/>
                  <a:ea typeface="Gill Sans"/>
                  <a:cs typeface="Gill Sans"/>
                  <a:sym typeface="Gill Sans"/>
                </a:rPr>
                <a:t>Services will not count if they are…</a:t>
              </a:r>
              <a:endParaRPr/>
            </a:p>
          </p:txBody>
        </p:sp>
        <p:sp>
          <p:nvSpPr>
            <p:cNvPr id="157" name="Google Shape;157;p4"/>
            <p:cNvSpPr/>
            <p:nvPr/>
          </p:nvSpPr>
          <p:spPr>
            <a:xfrm>
              <a:off x="3491927" y="2339856"/>
              <a:ext cx="1868726" cy="9343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3491927" y="2339856"/>
              <a:ext cx="1868726" cy="934336"/>
            </a:xfrm>
            <a:prstGeom prst="rect">
              <a:avLst/>
            </a:prstGeom>
            <a:noFill/>
            <a:ln>
              <a:noFill/>
            </a:ln>
          </p:spPr>
          <p:txBody>
            <a:bodyPr spcFirstLastPara="1" wrap="square" lIns="98875" tIns="98875" rIns="98875" bIns="98875" anchor="ctr" anchorCtr="0">
              <a:noAutofit/>
            </a:bodyPr>
            <a:lstStyle/>
            <a:p>
              <a:pPr marL="0" marR="0" lvl="0" indent="0" algn="l" rtl="0">
                <a:lnSpc>
                  <a:spcPct val="100000"/>
                </a:lnSpc>
                <a:spcBef>
                  <a:spcPts val="0"/>
                </a:spcBef>
                <a:spcAft>
                  <a:spcPts val="0"/>
                </a:spcAft>
                <a:buClr>
                  <a:schemeClr val="dk1"/>
                </a:buClr>
                <a:buSzPts val="1100"/>
                <a:buFont typeface="Gill Sans"/>
                <a:buNone/>
              </a:pPr>
              <a:r>
                <a:rPr lang="en-US" sz="1100" b="0" i="0" u="none" strike="noStrike" cap="none">
                  <a:solidFill>
                    <a:schemeClr val="dk1"/>
                  </a:solidFill>
                  <a:latin typeface="Gill Sans"/>
                  <a:ea typeface="Gill Sans"/>
                  <a:cs typeface="Gill Sans"/>
                  <a:sym typeface="Gill Sans"/>
                </a:rPr>
                <a:t>Compensated</a:t>
              </a:r>
              <a:endParaRPr/>
            </a:p>
            <a:p>
              <a:pPr marL="0" marR="0" lvl="0" indent="0" algn="l" rtl="0">
                <a:lnSpc>
                  <a:spcPct val="100000"/>
                </a:lnSpc>
                <a:spcBef>
                  <a:spcPts val="385"/>
                </a:spcBef>
                <a:spcAft>
                  <a:spcPts val="0"/>
                </a:spcAft>
                <a:buClr>
                  <a:schemeClr val="dk1"/>
                </a:buClr>
                <a:buSzPts val="1100"/>
                <a:buFont typeface="Gill Sans"/>
                <a:buNone/>
              </a:pPr>
              <a:r>
                <a:rPr lang="en-US" sz="1100" b="0" i="0" u="none" strike="noStrike" cap="none">
                  <a:solidFill>
                    <a:schemeClr val="dk1"/>
                  </a:solidFill>
                  <a:latin typeface="Gill Sans"/>
                  <a:ea typeface="Gill Sans"/>
                  <a:cs typeface="Gill Sans"/>
                  <a:sym typeface="Gill Sans"/>
                </a:rPr>
                <a:t>Self-serving</a:t>
              </a:r>
              <a:endParaRPr/>
            </a:p>
            <a:p>
              <a:pPr marL="0" marR="0" lvl="0" indent="0" algn="l" rtl="0">
                <a:lnSpc>
                  <a:spcPct val="100000"/>
                </a:lnSpc>
                <a:spcBef>
                  <a:spcPts val="385"/>
                </a:spcBef>
                <a:spcAft>
                  <a:spcPts val="0"/>
                </a:spcAft>
                <a:buClr>
                  <a:schemeClr val="dk1"/>
                </a:buClr>
                <a:buSzPts val="1100"/>
                <a:buFont typeface="Gill Sans"/>
                <a:buNone/>
              </a:pPr>
              <a:r>
                <a:rPr lang="en-US" sz="1100" b="0" i="0" u="none" strike="noStrike" cap="none">
                  <a:solidFill>
                    <a:schemeClr val="dk1"/>
                  </a:solidFill>
                  <a:latin typeface="Gill Sans"/>
                  <a:ea typeface="Gill Sans"/>
                  <a:cs typeface="Gill Sans"/>
                  <a:sym typeface="Gill Sans"/>
                </a:rPr>
                <a:t>Directly benefiting medical students or the school</a:t>
              </a:r>
              <a:endParaRPr/>
            </a:p>
          </p:txBody>
        </p:sp>
        <p:sp>
          <p:nvSpPr>
            <p:cNvPr id="159" name="Google Shape;159;p4"/>
            <p:cNvSpPr/>
            <p:nvPr/>
          </p:nvSpPr>
          <p:spPr>
            <a:xfrm>
              <a:off x="0" y="3507776"/>
              <a:ext cx="5361708" cy="934336"/>
            </a:xfrm>
            <a:prstGeom prst="roundRect">
              <a:avLst>
                <a:gd name="adj" fmla="val 10000"/>
              </a:avLst>
            </a:prstGeom>
            <a:solidFill>
              <a:srgbClr val="E0CA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282636" y="3718002"/>
              <a:ext cx="513885" cy="513885"/>
            </a:xfrm>
            <a:prstGeom prst="rect">
              <a:avLst/>
            </a:prstGeom>
            <a:blipFill rotWithShape="1">
              <a:blip r:embed="rId6">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p:nvPr/>
          </p:nvSpPr>
          <p:spPr>
            <a:xfrm>
              <a:off x="1079158" y="3507776"/>
              <a:ext cx="4281495" cy="93433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txBox="1"/>
            <p:nvPr/>
          </p:nvSpPr>
          <p:spPr>
            <a:xfrm>
              <a:off x="1079158" y="3507776"/>
              <a:ext cx="4281495" cy="934336"/>
            </a:xfrm>
            <a:prstGeom prst="rect">
              <a:avLst/>
            </a:prstGeom>
            <a:noFill/>
            <a:ln>
              <a:noFill/>
            </a:ln>
          </p:spPr>
          <p:txBody>
            <a:bodyPr spcFirstLastPara="1" wrap="square" lIns="98875" tIns="98875" rIns="98875" bIns="98875" anchor="ctr" anchorCtr="0">
              <a:noAutofit/>
            </a:bodyPr>
            <a:lstStyle/>
            <a:p>
              <a:pPr marL="0" marR="0" lvl="0" indent="0" algn="l" rtl="0">
                <a:lnSpc>
                  <a:spcPct val="100000"/>
                </a:lnSpc>
                <a:spcBef>
                  <a:spcPts val="0"/>
                </a:spcBef>
                <a:spcAft>
                  <a:spcPts val="0"/>
                </a:spcAft>
                <a:buClr>
                  <a:schemeClr val="dk1"/>
                </a:buClr>
                <a:buSzPts val="1400"/>
                <a:buFont typeface="Gill Sans"/>
                <a:buNone/>
              </a:pPr>
              <a:r>
                <a:rPr lang="en-US" sz="1400" b="0" i="0" u="none" strike="noStrike" cap="none">
                  <a:solidFill>
                    <a:schemeClr val="dk1"/>
                  </a:solidFill>
                  <a:latin typeface="Gill Sans"/>
                  <a:ea typeface="Gill Sans"/>
                  <a:cs typeface="Gill Sans"/>
                  <a:sym typeface="Gill Sans"/>
                </a:rPr>
                <a:t>Court mandated “Community Service” does not count towards TOUCH hours</a:t>
              </a:r>
              <a:endParaRPr/>
            </a:p>
          </p:txBody>
        </p:sp>
      </p:grpSp>
      <p:sp>
        <p:nvSpPr>
          <p:cNvPr id="163" name="Google Shape;163;p4"/>
          <p:cNvSpPr txBox="1"/>
          <p:nvPr/>
        </p:nvSpPr>
        <p:spPr>
          <a:xfrm>
            <a:off x="7166263" y="354787"/>
            <a:ext cx="4191989" cy="107721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chemeClr val="dk1"/>
                </a:solidFill>
                <a:latin typeface="Gill Sans"/>
                <a:ea typeface="Gill Sans"/>
                <a:cs typeface="Gill Sans"/>
                <a:sym typeface="Gill Sans"/>
              </a:rPr>
              <a:t>V O L U N T E E R </a:t>
            </a:r>
            <a:endParaRPr/>
          </a:p>
          <a:p>
            <a:pPr marL="0" marR="0" lvl="0" indent="0" algn="ctr" rtl="0">
              <a:spcBef>
                <a:spcPts val="0"/>
              </a:spcBef>
              <a:spcAft>
                <a:spcPts val="0"/>
              </a:spcAft>
              <a:buNone/>
            </a:pPr>
            <a:r>
              <a:rPr lang="en-US" sz="3200" b="1">
                <a:solidFill>
                  <a:schemeClr val="dk1"/>
                </a:solidFill>
                <a:latin typeface="Gill Sans"/>
                <a:ea typeface="Gill Sans"/>
                <a:cs typeface="Gill Sans"/>
                <a:sym typeface="Gill Sans"/>
              </a:rPr>
              <a:t>H O U R S</a:t>
            </a:r>
            <a:endParaRPr/>
          </a:p>
        </p:txBody>
      </p:sp>
      <p:sp>
        <p:nvSpPr>
          <p:cNvPr id="164" name="Google Shape;164;p4"/>
          <p:cNvSpPr txBox="1"/>
          <p:nvPr/>
        </p:nvSpPr>
        <p:spPr>
          <a:xfrm>
            <a:off x="6423561" y="1720379"/>
            <a:ext cx="5677500" cy="3170700"/>
          </a:xfrm>
          <a:prstGeom prst="rect">
            <a:avLst/>
          </a:prstGeom>
          <a:noFill/>
          <a:ln w="28575" cap="flat" cmpd="sng">
            <a:solidFill>
              <a:schemeClr val="accent1"/>
            </a:solidFill>
            <a:prstDash val="solid"/>
            <a:round/>
            <a:headEnd type="none" w="sm" len="sm"/>
            <a:tailEnd type="none" w="sm" len="sm"/>
          </a:ln>
        </p:spPr>
        <p:txBody>
          <a:bodyPr spcFirstLastPara="1" wrap="square" lIns="91425" tIns="45700" rIns="91425" bIns="45700" anchor="t" anchorCtr="0">
            <a:spAutoFit/>
          </a:bodyPr>
          <a:lstStyle/>
          <a:p>
            <a:pPr marL="457200" lvl="0" indent="-355600" algn="l" rtl="0">
              <a:spcBef>
                <a:spcPts val="0"/>
              </a:spcBef>
              <a:spcAft>
                <a:spcPts val="0"/>
              </a:spcAft>
              <a:buClr>
                <a:schemeClr val="dk1"/>
              </a:buClr>
              <a:buSzPts val="2000"/>
              <a:buChar char="•"/>
            </a:pPr>
            <a:r>
              <a:rPr lang="en-US" sz="2000">
                <a:solidFill>
                  <a:schemeClr val="dk1"/>
                </a:solidFill>
                <a:latin typeface="Gill Sans"/>
                <a:ea typeface="Gill Sans"/>
                <a:cs typeface="Gill Sans"/>
                <a:sym typeface="Gill Sans"/>
              </a:rPr>
              <a:t>Does not meet T.O.U.C.H. criteria</a:t>
            </a:r>
            <a:endParaRPr>
              <a:solidFill>
                <a:schemeClr val="dk1"/>
              </a:solidFill>
            </a:endParaRPr>
          </a:p>
          <a:p>
            <a:pPr marL="342900" lvl="0" indent="-215900" algn="l" rtl="0">
              <a:spcBef>
                <a:spcPts val="0"/>
              </a:spcBef>
              <a:spcAft>
                <a:spcPts val="0"/>
              </a:spcAft>
              <a:buNone/>
            </a:pPr>
            <a:endParaRPr sz="2000">
              <a:solidFill>
                <a:schemeClr val="dk1"/>
              </a:solidFill>
              <a:latin typeface="Gill Sans"/>
              <a:ea typeface="Gill Sans"/>
              <a:cs typeface="Gill Sans"/>
              <a:sym typeface="Gill Sans"/>
            </a:endParaRPr>
          </a:p>
          <a:p>
            <a:pPr marL="457200" lvl="0" indent="-355600" algn="l" rtl="0">
              <a:spcBef>
                <a:spcPts val="0"/>
              </a:spcBef>
              <a:spcAft>
                <a:spcPts val="0"/>
              </a:spcAft>
              <a:buClr>
                <a:schemeClr val="dk1"/>
              </a:buClr>
              <a:buSzPts val="2000"/>
              <a:buChar char="•"/>
            </a:pPr>
            <a:r>
              <a:rPr lang="en-US" sz="2000">
                <a:solidFill>
                  <a:schemeClr val="dk1"/>
                </a:solidFill>
                <a:latin typeface="Gill Sans"/>
                <a:ea typeface="Gill Sans"/>
                <a:cs typeface="Gill Sans"/>
                <a:sym typeface="Gill Sans"/>
              </a:rPr>
              <a:t>Does not involve community outside TouroCOM</a:t>
            </a:r>
            <a:endParaRPr>
              <a:solidFill>
                <a:schemeClr val="dk1"/>
              </a:solidFill>
            </a:endParaRPr>
          </a:p>
          <a:p>
            <a:pPr marL="342900" lvl="0" indent="-215900" algn="l" rtl="0">
              <a:spcBef>
                <a:spcPts val="0"/>
              </a:spcBef>
              <a:spcAft>
                <a:spcPts val="0"/>
              </a:spcAft>
              <a:buNone/>
            </a:pPr>
            <a:endParaRPr sz="2000">
              <a:solidFill>
                <a:schemeClr val="dk1"/>
              </a:solidFill>
              <a:latin typeface="Gill Sans"/>
              <a:ea typeface="Gill Sans"/>
              <a:cs typeface="Gill Sans"/>
              <a:sym typeface="Gill Sans"/>
            </a:endParaRPr>
          </a:p>
          <a:p>
            <a:pPr marL="457200" lvl="0" indent="-355600" algn="l" rtl="0">
              <a:spcBef>
                <a:spcPts val="0"/>
              </a:spcBef>
              <a:spcAft>
                <a:spcPts val="0"/>
              </a:spcAft>
              <a:buClr>
                <a:schemeClr val="dk1"/>
              </a:buClr>
              <a:buSzPts val="2000"/>
              <a:buChar char="•"/>
            </a:pPr>
            <a:r>
              <a:rPr lang="en-US" sz="2000">
                <a:solidFill>
                  <a:schemeClr val="dk1"/>
                </a:solidFill>
                <a:latin typeface="Gill Sans"/>
                <a:ea typeface="Gill Sans"/>
                <a:cs typeface="Gill Sans"/>
                <a:sym typeface="Gill Sans"/>
              </a:rPr>
              <a:t>Services that do not directly work to improve the health and wellness of a local or global community </a:t>
            </a:r>
            <a:endParaRPr sz="2000">
              <a:solidFill>
                <a:schemeClr val="dk1"/>
              </a:solidFill>
              <a:latin typeface="Gill Sans"/>
              <a:ea typeface="Gill Sans"/>
              <a:cs typeface="Gill Sans"/>
              <a:sym typeface="Gill Sans"/>
            </a:endParaRPr>
          </a:p>
          <a:p>
            <a:pPr marL="457200" lvl="0" indent="-355600" algn="l" rtl="0">
              <a:spcBef>
                <a:spcPts val="0"/>
              </a:spcBef>
              <a:spcAft>
                <a:spcPts val="0"/>
              </a:spcAft>
              <a:buClr>
                <a:schemeClr val="dk1"/>
              </a:buClr>
              <a:buSzPts val="2000"/>
              <a:buFont typeface="Gill Sans"/>
              <a:buChar char="•"/>
            </a:pPr>
            <a:r>
              <a:rPr lang="en-US" sz="2000">
                <a:solidFill>
                  <a:schemeClr val="dk1"/>
                </a:solidFill>
                <a:latin typeface="Gill Sans"/>
                <a:ea typeface="Gill Sans"/>
                <a:cs typeface="Gill Sans"/>
                <a:sym typeface="Gill Sans"/>
              </a:rPr>
              <a:t>Provides service to osteopathic/medical community</a:t>
            </a:r>
            <a:endParaRPr sz="2000">
              <a:solidFill>
                <a:schemeClr val="dk1"/>
              </a:solidFill>
              <a:latin typeface="Gill Sans"/>
              <a:ea typeface="Gill Sans"/>
              <a:cs typeface="Gill Sans"/>
              <a:sym typeface="Gill Sans"/>
            </a:endParaRPr>
          </a:p>
        </p:txBody>
      </p:sp>
      <p:sp>
        <p:nvSpPr>
          <p:cNvPr id="165" name="Google Shape;165;p4"/>
          <p:cNvSpPr txBox="1"/>
          <p:nvPr/>
        </p:nvSpPr>
        <p:spPr>
          <a:xfrm>
            <a:off x="5554683" y="578619"/>
            <a:ext cx="70361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a:solidFill>
                  <a:schemeClr val="dk1"/>
                </a:solidFill>
                <a:latin typeface="Gill Sans"/>
                <a:ea typeface="Gill Sans"/>
                <a:cs typeface="Gill Sans"/>
                <a:sym typeface="Gill Sans"/>
              </a:rPr>
              <a:t>VS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5"/>
          <p:cNvSpPr txBox="1">
            <a:spLocks noGrp="1"/>
          </p:cNvSpPr>
          <p:nvPr>
            <p:ph type="title"/>
          </p:nvPr>
        </p:nvSpPr>
        <p:spPr>
          <a:xfrm>
            <a:off x="975360" y="676775"/>
            <a:ext cx="10241280" cy="640555"/>
          </a:xfrm>
          <a:prstGeom prst="rect">
            <a:avLst/>
          </a:prstGeom>
          <a:noFill/>
          <a:ln>
            <a:noFill/>
          </a:ln>
        </p:spPr>
        <p:txBody>
          <a:bodyPr spcFirstLastPara="1" wrap="square" lIns="0" tIns="0" rIns="0" bIns="0" anchor="b" anchorCtr="0">
            <a:normAutofit/>
          </a:bodyPr>
          <a:lstStyle/>
          <a:p>
            <a:pPr marL="0" lvl="0" indent="0" algn="ctr" rtl="0">
              <a:lnSpc>
                <a:spcPct val="100000"/>
              </a:lnSpc>
              <a:spcBef>
                <a:spcPts val="0"/>
              </a:spcBef>
              <a:spcAft>
                <a:spcPts val="0"/>
              </a:spcAft>
              <a:buClr>
                <a:schemeClr val="dk1"/>
              </a:buClr>
              <a:buSzPts val="3600"/>
              <a:buFont typeface="Gill Sans"/>
              <a:buNone/>
            </a:pPr>
            <a:r>
              <a:rPr lang="en-US"/>
              <a:t>TOUCH HOUR EXAMPLES</a:t>
            </a:r>
            <a:endParaRPr/>
          </a:p>
        </p:txBody>
      </p:sp>
      <p:grpSp>
        <p:nvGrpSpPr>
          <p:cNvPr id="171" name="Google Shape;171;p5"/>
          <p:cNvGrpSpPr/>
          <p:nvPr/>
        </p:nvGrpSpPr>
        <p:grpSpPr>
          <a:xfrm>
            <a:off x="207818" y="2173614"/>
            <a:ext cx="5575464" cy="3484665"/>
            <a:chOff x="0" y="404191"/>
            <a:chExt cx="5575464" cy="3484665"/>
          </a:xfrm>
        </p:grpSpPr>
        <p:sp>
          <p:nvSpPr>
            <p:cNvPr id="172" name="Google Shape;172;p5"/>
            <p:cNvSpPr/>
            <p:nvPr/>
          </p:nvSpPr>
          <p:spPr>
            <a:xfrm>
              <a:off x="0" y="404191"/>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5"/>
            <p:cNvSpPr txBox="1"/>
            <p:nvPr/>
          </p:nvSpPr>
          <p:spPr>
            <a:xfrm>
              <a:off x="0" y="404191"/>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Habitat for Humanity</a:t>
              </a:r>
              <a:endParaRPr/>
            </a:p>
          </p:txBody>
        </p:sp>
        <p:sp>
          <p:nvSpPr>
            <p:cNvPr id="174" name="Google Shape;174;p5"/>
            <p:cNvSpPr/>
            <p:nvPr/>
          </p:nvSpPr>
          <p:spPr>
            <a:xfrm>
              <a:off x="1916566" y="404191"/>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5"/>
            <p:cNvSpPr txBox="1"/>
            <p:nvPr/>
          </p:nvSpPr>
          <p:spPr>
            <a:xfrm>
              <a:off x="1916566" y="404191"/>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Big Brother/Sister program</a:t>
              </a:r>
              <a:endParaRPr/>
            </a:p>
          </p:txBody>
        </p:sp>
        <p:sp>
          <p:nvSpPr>
            <p:cNvPr id="176" name="Google Shape;176;p5"/>
            <p:cNvSpPr/>
            <p:nvPr/>
          </p:nvSpPr>
          <p:spPr>
            <a:xfrm>
              <a:off x="3833132" y="404191"/>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5"/>
            <p:cNvSpPr txBox="1"/>
            <p:nvPr/>
          </p:nvSpPr>
          <p:spPr>
            <a:xfrm>
              <a:off x="3833132" y="404191"/>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Soup Kitchen/Food Pantry</a:t>
              </a:r>
              <a:endParaRPr/>
            </a:p>
          </p:txBody>
        </p:sp>
        <p:sp>
          <p:nvSpPr>
            <p:cNvPr id="178" name="Google Shape;178;p5"/>
            <p:cNvSpPr/>
            <p:nvPr/>
          </p:nvSpPr>
          <p:spPr>
            <a:xfrm>
              <a:off x="0" y="1623824"/>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5"/>
            <p:cNvSpPr txBox="1"/>
            <p:nvPr/>
          </p:nvSpPr>
          <p:spPr>
            <a:xfrm>
              <a:off x="0" y="1623824"/>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Participating on a Volunteer Rescue Squad</a:t>
              </a:r>
              <a:endParaRPr/>
            </a:p>
          </p:txBody>
        </p:sp>
        <p:sp>
          <p:nvSpPr>
            <p:cNvPr id="180" name="Google Shape;180;p5"/>
            <p:cNvSpPr/>
            <p:nvPr/>
          </p:nvSpPr>
          <p:spPr>
            <a:xfrm>
              <a:off x="1916566" y="1623824"/>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5"/>
            <p:cNvSpPr txBox="1"/>
            <p:nvPr/>
          </p:nvSpPr>
          <p:spPr>
            <a:xfrm>
              <a:off x="1916566" y="1623824"/>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Blood Drives</a:t>
              </a:r>
              <a:endParaRPr/>
            </a:p>
          </p:txBody>
        </p:sp>
        <p:sp>
          <p:nvSpPr>
            <p:cNvPr id="182" name="Google Shape;182;p5"/>
            <p:cNvSpPr/>
            <p:nvPr/>
          </p:nvSpPr>
          <p:spPr>
            <a:xfrm>
              <a:off x="3833132" y="1623824"/>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5"/>
            <p:cNvSpPr txBox="1"/>
            <p:nvPr/>
          </p:nvSpPr>
          <p:spPr>
            <a:xfrm>
              <a:off x="3833132" y="1623824"/>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Running a prevention clinic</a:t>
              </a:r>
              <a:endParaRPr/>
            </a:p>
          </p:txBody>
        </p:sp>
        <p:sp>
          <p:nvSpPr>
            <p:cNvPr id="184" name="Google Shape;184;p5"/>
            <p:cNvSpPr/>
            <p:nvPr/>
          </p:nvSpPr>
          <p:spPr>
            <a:xfrm>
              <a:off x="958283" y="2843457"/>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5"/>
            <p:cNvSpPr txBox="1"/>
            <p:nvPr/>
          </p:nvSpPr>
          <p:spPr>
            <a:xfrm>
              <a:off x="958283" y="2843457"/>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Hosting an event that is fundraising for a community organization i.e. chili cook off</a:t>
              </a:r>
              <a:endParaRPr/>
            </a:p>
          </p:txBody>
        </p:sp>
        <p:sp>
          <p:nvSpPr>
            <p:cNvPr id="186" name="Google Shape;186;p5"/>
            <p:cNvSpPr/>
            <p:nvPr/>
          </p:nvSpPr>
          <p:spPr>
            <a:xfrm>
              <a:off x="2874849" y="2843457"/>
              <a:ext cx="1742332" cy="1045399"/>
            </a:xfrm>
            <a:prstGeom prst="rect">
              <a:avLst/>
            </a:prstGeom>
            <a:solidFill>
              <a:srgbClr val="A60059"/>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txBox="1"/>
            <p:nvPr/>
          </p:nvSpPr>
          <p:spPr>
            <a:xfrm>
              <a:off x="2874849" y="2843457"/>
              <a:ext cx="1742332" cy="1045399"/>
            </a:xfrm>
            <a:prstGeom prst="rect">
              <a:avLst/>
            </a:prstGeom>
            <a:noFill/>
            <a:ln>
              <a:noFill/>
            </a:ln>
          </p:spPr>
          <p:txBody>
            <a:bodyPr spcFirstLastPara="1" wrap="square" lIns="49525" tIns="49525" rIns="49525" bIns="49525" anchor="ctr" anchorCtr="0">
              <a:noAutofit/>
            </a:bodyPr>
            <a:lstStyle/>
            <a:p>
              <a:pPr marL="0" marR="0" lvl="0" indent="0" algn="ctr" rtl="0">
                <a:lnSpc>
                  <a:spcPct val="90000"/>
                </a:lnSpc>
                <a:spcBef>
                  <a:spcPts val="0"/>
                </a:spcBef>
                <a:spcAft>
                  <a:spcPts val="0"/>
                </a:spcAft>
                <a:buClr>
                  <a:schemeClr val="lt1"/>
                </a:buClr>
                <a:buSzPts val="1300"/>
                <a:buFont typeface="Gill Sans"/>
                <a:buNone/>
              </a:pPr>
              <a:r>
                <a:rPr lang="en-US" sz="1300">
                  <a:solidFill>
                    <a:schemeClr val="lt1"/>
                  </a:solidFill>
                  <a:latin typeface="Gill Sans"/>
                  <a:ea typeface="Gill Sans"/>
                  <a:cs typeface="Gill Sans"/>
                  <a:sym typeface="Gill Sans"/>
                </a:rPr>
                <a:t>Shot clinics that are open to the public (can't be just offered to TouroCOM)</a:t>
              </a:r>
              <a:endParaRPr/>
            </a:p>
          </p:txBody>
        </p:sp>
      </p:grpSp>
      <p:grpSp>
        <p:nvGrpSpPr>
          <p:cNvPr id="188" name="Google Shape;188;p5"/>
          <p:cNvGrpSpPr/>
          <p:nvPr/>
        </p:nvGrpSpPr>
        <p:grpSpPr>
          <a:xfrm>
            <a:off x="5888772" y="2244775"/>
            <a:ext cx="6092841" cy="3144932"/>
            <a:chOff x="2568" y="672763"/>
            <a:chExt cx="6092841" cy="3144932"/>
          </a:xfrm>
        </p:grpSpPr>
        <p:sp>
          <p:nvSpPr>
            <p:cNvPr id="189" name="Google Shape;189;p5"/>
            <p:cNvSpPr/>
            <p:nvPr/>
          </p:nvSpPr>
          <p:spPr>
            <a:xfrm>
              <a:off x="372851" y="672763"/>
              <a:ext cx="605917" cy="605917"/>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2568" y="1521494"/>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txBox="1"/>
            <p:nvPr/>
          </p:nvSpPr>
          <p:spPr>
            <a:xfrm>
              <a:off x="2568" y="1521494"/>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Mission Trips</a:t>
              </a:r>
              <a:endParaRPr/>
            </a:p>
          </p:txBody>
        </p:sp>
        <p:sp>
          <p:nvSpPr>
            <p:cNvPr id="192" name="Google Shape;192;p5"/>
            <p:cNvSpPr/>
            <p:nvPr/>
          </p:nvSpPr>
          <p:spPr>
            <a:xfrm>
              <a:off x="1954970" y="672763"/>
              <a:ext cx="605917" cy="605917"/>
            </a:xfrm>
            <a:prstGeom prst="rect">
              <a:avLst/>
            </a:prstGeom>
            <a:blipFill rotWithShape="1">
              <a:blip r:embed="rId4">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1584687" y="1521494"/>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txBox="1"/>
            <p:nvPr/>
          </p:nvSpPr>
          <p:spPr>
            <a:xfrm>
              <a:off x="1584687" y="1521494"/>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Appalachian Outreach</a:t>
              </a:r>
              <a:endParaRPr/>
            </a:p>
          </p:txBody>
        </p:sp>
        <p:sp>
          <p:nvSpPr>
            <p:cNvPr id="195" name="Google Shape;195;p5"/>
            <p:cNvSpPr/>
            <p:nvPr/>
          </p:nvSpPr>
          <p:spPr>
            <a:xfrm>
              <a:off x="3537089" y="672763"/>
              <a:ext cx="605917" cy="605917"/>
            </a:xfrm>
            <a:prstGeom prst="rect">
              <a:avLst/>
            </a:prstGeom>
            <a:blipFill rotWithShape="1">
              <a:blip r:embed="rId5">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3166806" y="1521494"/>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txBox="1"/>
            <p:nvPr/>
          </p:nvSpPr>
          <p:spPr>
            <a:xfrm>
              <a:off x="3166806" y="1521494"/>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Hospice </a:t>
              </a:r>
              <a:endParaRPr/>
            </a:p>
          </p:txBody>
        </p:sp>
        <p:sp>
          <p:nvSpPr>
            <p:cNvPr id="198" name="Google Shape;198;p5"/>
            <p:cNvSpPr/>
            <p:nvPr/>
          </p:nvSpPr>
          <p:spPr>
            <a:xfrm>
              <a:off x="5119208" y="672763"/>
              <a:ext cx="605917" cy="605917"/>
            </a:xfrm>
            <a:prstGeom prst="rect">
              <a:avLst/>
            </a:prstGeom>
            <a:blipFill rotWithShape="1">
              <a:blip r:embed="rId6">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5"/>
            <p:cNvSpPr/>
            <p:nvPr/>
          </p:nvSpPr>
          <p:spPr>
            <a:xfrm>
              <a:off x="4748925" y="1521494"/>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5"/>
            <p:cNvSpPr txBox="1"/>
            <p:nvPr/>
          </p:nvSpPr>
          <p:spPr>
            <a:xfrm>
              <a:off x="4748925" y="1521494"/>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Online tutoring</a:t>
              </a:r>
              <a:endParaRPr/>
            </a:p>
          </p:txBody>
        </p:sp>
        <p:sp>
          <p:nvSpPr>
            <p:cNvPr id="201" name="Google Shape;201;p5"/>
            <p:cNvSpPr/>
            <p:nvPr/>
          </p:nvSpPr>
          <p:spPr>
            <a:xfrm>
              <a:off x="372851" y="2413540"/>
              <a:ext cx="605917" cy="605917"/>
            </a:xfrm>
            <a:prstGeom prst="rect">
              <a:avLst/>
            </a:prstGeom>
            <a:blipFill rotWithShape="1">
              <a:blip r:embed="rId7">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5"/>
            <p:cNvSpPr/>
            <p:nvPr/>
          </p:nvSpPr>
          <p:spPr>
            <a:xfrm>
              <a:off x="2568" y="3262271"/>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5"/>
            <p:cNvSpPr txBox="1"/>
            <p:nvPr/>
          </p:nvSpPr>
          <p:spPr>
            <a:xfrm>
              <a:off x="2568" y="3262271"/>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Local Trash Collection </a:t>
              </a:r>
              <a:endParaRPr/>
            </a:p>
          </p:txBody>
        </p:sp>
        <p:sp>
          <p:nvSpPr>
            <p:cNvPr id="204" name="Google Shape;204;p5"/>
            <p:cNvSpPr/>
            <p:nvPr/>
          </p:nvSpPr>
          <p:spPr>
            <a:xfrm>
              <a:off x="1954970" y="2413540"/>
              <a:ext cx="605917" cy="605917"/>
            </a:xfrm>
            <a:prstGeom prst="rect">
              <a:avLst/>
            </a:prstGeom>
            <a:blipFill rotWithShape="1">
              <a:blip r:embed="rId8">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5"/>
            <p:cNvSpPr/>
            <p:nvPr/>
          </p:nvSpPr>
          <p:spPr>
            <a:xfrm>
              <a:off x="1584687" y="3262271"/>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5"/>
            <p:cNvSpPr txBox="1"/>
            <p:nvPr/>
          </p:nvSpPr>
          <p:spPr>
            <a:xfrm>
              <a:off x="1584687" y="3262271"/>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Any event that benefits the community outside of TouroCOM</a:t>
              </a:r>
              <a:endParaRPr/>
            </a:p>
          </p:txBody>
        </p:sp>
        <p:sp>
          <p:nvSpPr>
            <p:cNvPr id="207" name="Google Shape;207;p5"/>
            <p:cNvSpPr/>
            <p:nvPr/>
          </p:nvSpPr>
          <p:spPr>
            <a:xfrm>
              <a:off x="3537089" y="2413540"/>
              <a:ext cx="605917" cy="605917"/>
            </a:xfrm>
            <a:prstGeom prst="rect">
              <a:avLst/>
            </a:prstGeom>
            <a:blipFill rotWithShape="1">
              <a:blip r:embed="rId9">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3166806" y="3262271"/>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5"/>
            <p:cNvSpPr txBox="1"/>
            <p:nvPr/>
          </p:nvSpPr>
          <p:spPr>
            <a:xfrm>
              <a:off x="3166806" y="3262271"/>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Community service activities can be associated with COM student organizations or external organizations.</a:t>
              </a:r>
              <a:endParaRPr/>
            </a:p>
          </p:txBody>
        </p:sp>
        <p:sp>
          <p:nvSpPr>
            <p:cNvPr id="210" name="Google Shape;210;p5"/>
            <p:cNvSpPr/>
            <p:nvPr/>
          </p:nvSpPr>
          <p:spPr>
            <a:xfrm>
              <a:off x="5119208" y="2413540"/>
              <a:ext cx="605917" cy="605917"/>
            </a:xfrm>
            <a:prstGeom prst="rect">
              <a:avLst/>
            </a:prstGeom>
            <a:blipFill rotWithShape="1">
              <a:blip r:embed="rId10">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a:off x="4748925" y="3262271"/>
              <a:ext cx="1346484" cy="55542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5"/>
            <p:cNvSpPr txBox="1"/>
            <p:nvPr/>
          </p:nvSpPr>
          <p:spPr>
            <a:xfrm>
              <a:off x="4748925" y="3262271"/>
              <a:ext cx="1346484" cy="555424"/>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Others… Use your judgment! </a:t>
              </a:r>
              <a:endParaRPr/>
            </a:p>
            <a:p>
              <a:pPr marL="0" marR="0" lvl="0" indent="0" algn="ctr" rtl="0">
                <a:lnSpc>
                  <a:spcPct val="100000"/>
                </a:lnSpc>
                <a:spcBef>
                  <a:spcPts val="385"/>
                </a:spcBef>
                <a:spcAft>
                  <a:spcPts val="0"/>
                </a:spcAft>
                <a:buClr>
                  <a:schemeClr val="dk1"/>
                </a:buClr>
                <a:buSzPts val="1100"/>
                <a:buFont typeface="Gill Sans"/>
                <a:buNone/>
              </a:pPr>
              <a:r>
                <a:rPr lang="en-US" sz="1100">
                  <a:solidFill>
                    <a:schemeClr val="dk1"/>
                  </a:solidFill>
                  <a:latin typeface="Gill Sans"/>
                  <a:ea typeface="Gill Sans"/>
                  <a:cs typeface="Gill Sans"/>
                  <a:sym typeface="Gill Sans"/>
                </a:rPr>
                <a:t>If not sure, please email me!</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5da42eccc3_1_0"/>
          <p:cNvSpPr txBox="1">
            <a:spLocks noGrp="1"/>
          </p:cNvSpPr>
          <p:nvPr>
            <p:ph type="title"/>
          </p:nvPr>
        </p:nvSpPr>
        <p:spPr>
          <a:xfrm>
            <a:off x="2338050" y="704350"/>
            <a:ext cx="7515900" cy="664200"/>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ts val="0"/>
              </a:spcBef>
              <a:spcAft>
                <a:spcPts val="0"/>
              </a:spcAft>
              <a:buClr>
                <a:schemeClr val="dk1"/>
              </a:buClr>
              <a:buSzPts val="3600"/>
              <a:buFont typeface="Gill Sans"/>
              <a:buNone/>
            </a:pPr>
            <a:r>
              <a:rPr lang="en-US"/>
              <a:t>VOLUNTEER HOUR EXAMPLES</a:t>
            </a:r>
            <a:endParaRPr/>
          </a:p>
        </p:txBody>
      </p:sp>
      <p:grpSp>
        <p:nvGrpSpPr>
          <p:cNvPr id="218" name="Google Shape;218;g25da42eccc3_1_0"/>
          <p:cNvGrpSpPr/>
          <p:nvPr/>
        </p:nvGrpSpPr>
        <p:grpSpPr>
          <a:xfrm>
            <a:off x="582725" y="1859977"/>
            <a:ext cx="11026647" cy="4267831"/>
            <a:chOff x="3232" y="427808"/>
            <a:chExt cx="11026647" cy="3333722"/>
          </a:xfrm>
        </p:grpSpPr>
        <p:sp>
          <p:nvSpPr>
            <p:cNvPr id="219" name="Google Shape;219;g25da42eccc3_1_0"/>
            <p:cNvSpPr/>
            <p:nvPr/>
          </p:nvSpPr>
          <p:spPr>
            <a:xfrm>
              <a:off x="3232" y="427808"/>
              <a:ext cx="2564400" cy="1538700"/>
            </a:xfrm>
            <a:prstGeom prst="rect">
              <a:avLst/>
            </a:prstGeom>
            <a:solidFill>
              <a:srgbClr val="92218E"/>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0" name="Google Shape;220;g25da42eccc3_1_0"/>
            <p:cNvSpPr txBox="1"/>
            <p:nvPr/>
          </p:nvSpPr>
          <p:spPr>
            <a:xfrm>
              <a:off x="3232" y="427808"/>
              <a:ext cx="2564400" cy="1538700"/>
            </a:xfrm>
            <a:prstGeom prst="rect">
              <a:avLst/>
            </a:prstGeom>
            <a:solidFill>
              <a:srgbClr val="1155CC"/>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Peer Tutoring within TouroCOM</a:t>
              </a:r>
              <a:endParaRPr sz="1400" b="0" i="0" u="none" strike="noStrike" cap="none">
                <a:solidFill>
                  <a:srgbClr val="000000"/>
                </a:solidFill>
                <a:latin typeface="Arial"/>
                <a:ea typeface="Arial"/>
                <a:cs typeface="Arial"/>
                <a:sym typeface="Arial"/>
              </a:endParaRPr>
            </a:p>
          </p:txBody>
        </p:sp>
        <p:sp>
          <p:nvSpPr>
            <p:cNvPr id="221" name="Google Shape;221;g25da42eccc3_1_0"/>
            <p:cNvSpPr/>
            <p:nvPr/>
          </p:nvSpPr>
          <p:spPr>
            <a:xfrm>
              <a:off x="2823981" y="427808"/>
              <a:ext cx="2564400" cy="1538700"/>
            </a:xfrm>
            <a:prstGeom prst="rect">
              <a:avLst/>
            </a:prstGeom>
            <a:solidFill>
              <a:srgbClr val="DE93C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2" name="Google Shape;222;g25da42eccc3_1_0"/>
            <p:cNvSpPr txBox="1"/>
            <p:nvPr/>
          </p:nvSpPr>
          <p:spPr>
            <a:xfrm>
              <a:off x="2823981" y="427808"/>
              <a:ext cx="2564400" cy="1538700"/>
            </a:xfrm>
            <a:prstGeom prst="rect">
              <a:avLst/>
            </a:prstGeom>
            <a:solidFill>
              <a:srgbClr val="6D9EEB"/>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Shot Clinics that are for TouroCOM only</a:t>
              </a:r>
              <a:endParaRPr sz="1400" b="0" i="0" u="none" strike="noStrike" cap="none">
                <a:solidFill>
                  <a:srgbClr val="000000"/>
                </a:solidFill>
                <a:latin typeface="Arial"/>
                <a:ea typeface="Arial"/>
                <a:cs typeface="Arial"/>
                <a:sym typeface="Arial"/>
              </a:endParaRPr>
            </a:p>
          </p:txBody>
        </p:sp>
        <p:sp>
          <p:nvSpPr>
            <p:cNvPr id="223" name="Google Shape;223;g25da42eccc3_1_0"/>
            <p:cNvSpPr/>
            <p:nvPr/>
          </p:nvSpPr>
          <p:spPr>
            <a:xfrm>
              <a:off x="5644730" y="427808"/>
              <a:ext cx="2564400" cy="1538700"/>
            </a:xfrm>
            <a:prstGeom prst="rect">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g25da42eccc3_1_0"/>
            <p:cNvSpPr txBox="1"/>
            <p:nvPr/>
          </p:nvSpPr>
          <p:spPr>
            <a:xfrm>
              <a:off x="5644730" y="427808"/>
              <a:ext cx="2564400" cy="1538700"/>
            </a:xfrm>
            <a:prstGeom prst="rect">
              <a:avLst/>
            </a:prstGeom>
            <a:solidFill>
              <a:srgbClr val="6FA8DC"/>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Bringing in a Speaker to the school in you are t</a:t>
              </a:r>
              <a:r>
                <a:rPr lang="en-US" sz="2700">
                  <a:solidFill>
                    <a:schemeClr val="lt1"/>
                  </a:solidFill>
                  <a:latin typeface="Gill Sans"/>
                  <a:ea typeface="Gill Sans"/>
                  <a:cs typeface="Gill Sans"/>
                  <a:sym typeface="Gill Sans"/>
                </a:rPr>
                <a:t>he event planner</a:t>
              </a:r>
              <a:endParaRPr sz="1400" b="0" i="0" u="none" strike="noStrike" cap="none">
                <a:solidFill>
                  <a:srgbClr val="000000"/>
                </a:solidFill>
                <a:latin typeface="Arial"/>
                <a:ea typeface="Arial"/>
                <a:cs typeface="Arial"/>
                <a:sym typeface="Arial"/>
              </a:endParaRPr>
            </a:p>
          </p:txBody>
        </p:sp>
        <p:sp>
          <p:nvSpPr>
            <p:cNvPr id="225" name="Google Shape;225;g25da42eccc3_1_0"/>
            <p:cNvSpPr/>
            <p:nvPr/>
          </p:nvSpPr>
          <p:spPr>
            <a:xfrm>
              <a:off x="8465479" y="427808"/>
              <a:ext cx="2564400" cy="1538700"/>
            </a:xfrm>
            <a:prstGeom prst="rect">
              <a:avLst/>
            </a:prstGeom>
            <a:solidFill>
              <a:srgbClr val="DA002E"/>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6" name="Google Shape;226;g25da42eccc3_1_0"/>
            <p:cNvSpPr txBox="1"/>
            <p:nvPr/>
          </p:nvSpPr>
          <p:spPr>
            <a:xfrm>
              <a:off x="8465479" y="427808"/>
              <a:ext cx="2564400" cy="1538700"/>
            </a:xfrm>
            <a:prstGeom prst="rect">
              <a:avLst/>
            </a:prstGeom>
            <a:solidFill>
              <a:srgbClr val="8E7CC3"/>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Giving tours as a TouroCOM Student Ambassador</a:t>
              </a:r>
              <a:endParaRPr sz="1400" b="0" i="0" u="none" strike="noStrike" cap="none">
                <a:solidFill>
                  <a:srgbClr val="000000"/>
                </a:solidFill>
                <a:latin typeface="Arial"/>
                <a:ea typeface="Arial"/>
                <a:cs typeface="Arial"/>
                <a:sym typeface="Arial"/>
              </a:endParaRPr>
            </a:p>
          </p:txBody>
        </p:sp>
        <p:sp>
          <p:nvSpPr>
            <p:cNvPr id="227" name="Google Shape;227;g25da42eccc3_1_0"/>
            <p:cNvSpPr/>
            <p:nvPr/>
          </p:nvSpPr>
          <p:spPr>
            <a:xfrm>
              <a:off x="1413606" y="2222830"/>
              <a:ext cx="2564400" cy="1538700"/>
            </a:xfrm>
            <a:prstGeom prst="rect">
              <a:avLst/>
            </a:prstGeom>
            <a:solidFill>
              <a:srgbClr val="FE8F78"/>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g25da42eccc3_1_0"/>
            <p:cNvSpPr txBox="1"/>
            <p:nvPr/>
          </p:nvSpPr>
          <p:spPr>
            <a:xfrm>
              <a:off x="1413606" y="2222830"/>
              <a:ext cx="2564400" cy="1538700"/>
            </a:xfrm>
            <a:prstGeom prst="rect">
              <a:avLst/>
            </a:prstGeom>
            <a:solidFill>
              <a:srgbClr val="0B5394"/>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a:solidFill>
                    <a:schemeClr val="lt1"/>
                  </a:solidFill>
                  <a:latin typeface="Gill Sans"/>
                  <a:ea typeface="Gill Sans"/>
                  <a:cs typeface="Gill Sans"/>
                  <a:sym typeface="Gill Sans"/>
                </a:rPr>
                <a:t>Participating in</a:t>
              </a:r>
              <a:r>
                <a:rPr lang="en-US" sz="2700" b="0" i="0" u="none" strike="noStrike" cap="none">
                  <a:solidFill>
                    <a:schemeClr val="lt1"/>
                  </a:solidFill>
                  <a:latin typeface="Gill Sans"/>
                  <a:ea typeface="Gill Sans"/>
                  <a:cs typeface="Gill Sans"/>
                  <a:sym typeface="Gill Sans"/>
                </a:rPr>
                <a:t> Q/A pan</a:t>
              </a:r>
              <a:r>
                <a:rPr lang="en-US" sz="2700">
                  <a:solidFill>
                    <a:schemeClr val="lt1"/>
                  </a:solidFill>
                  <a:latin typeface="Gill Sans"/>
                  <a:ea typeface="Gill Sans"/>
                  <a:cs typeface="Gill Sans"/>
                  <a:sym typeface="Gill Sans"/>
                </a:rPr>
                <a:t>el </a:t>
              </a:r>
              <a:r>
                <a:rPr lang="en-US" sz="2700" b="0" i="0" u="none" strike="noStrike" cap="none">
                  <a:solidFill>
                    <a:schemeClr val="lt1"/>
                  </a:solidFill>
                  <a:latin typeface="Gill Sans"/>
                  <a:ea typeface="Gill Sans"/>
                  <a:cs typeface="Gill Sans"/>
                  <a:sym typeface="Gill Sans"/>
                </a:rPr>
                <a:t>sessions for TouroCOM</a:t>
              </a:r>
              <a:endParaRPr sz="1400" b="0" i="0" u="none" strike="noStrike" cap="none">
                <a:solidFill>
                  <a:srgbClr val="000000"/>
                </a:solidFill>
                <a:latin typeface="Arial"/>
                <a:ea typeface="Arial"/>
                <a:cs typeface="Arial"/>
                <a:sym typeface="Arial"/>
              </a:endParaRPr>
            </a:p>
          </p:txBody>
        </p:sp>
        <p:sp>
          <p:nvSpPr>
            <p:cNvPr id="229" name="Google Shape;229;g25da42eccc3_1_0"/>
            <p:cNvSpPr/>
            <p:nvPr/>
          </p:nvSpPr>
          <p:spPr>
            <a:xfrm>
              <a:off x="4234355" y="2222830"/>
              <a:ext cx="2564400" cy="1538700"/>
            </a:xfrm>
            <a:prstGeom prst="rect">
              <a:avLst/>
            </a:prstGeom>
            <a:solidFill>
              <a:srgbClr val="92218E"/>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g25da42eccc3_1_0"/>
            <p:cNvSpPr txBox="1"/>
            <p:nvPr/>
          </p:nvSpPr>
          <p:spPr>
            <a:xfrm>
              <a:off x="4234355" y="2222830"/>
              <a:ext cx="2564400" cy="1538700"/>
            </a:xfrm>
            <a:prstGeom prst="rect">
              <a:avLst/>
            </a:prstGeom>
            <a:solidFill>
              <a:srgbClr val="3C78D8"/>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SIM Labs</a:t>
              </a:r>
              <a:endParaRPr sz="1400" b="0" i="0" u="none" strike="noStrike" cap="none">
                <a:solidFill>
                  <a:srgbClr val="000000"/>
                </a:solidFill>
                <a:latin typeface="Arial"/>
                <a:ea typeface="Arial"/>
                <a:cs typeface="Arial"/>
                <a:sym typeface="Arial"/>
              </a:endParaRPr>
            </a:p>
          </p:txBody>
        </p:sp>
        <p:sp>
          <p:nvSpPr>
            <p:cNvPr id="231" name="Google Shape;231;g25da42eccc3_1_0"/>
            <p:cNvSpPr/>
            <p:nvPr/>
          </p:nvSpPr>
          <p:spPr>
            <a:xfrm>
              <a:off x="7055104" y="2222830"/>
              <a:ext cx="2564400" cy="1538700"/>
            </a:xfrm>
            <a:prstGeom prst="rect">
              <a:avLst/>
            </a:prstGeom>
            <a:solidFill>
              <a:srgbClr val="DE93C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2" name="Google Shape;232;g25da42eccc3_1_0"/>
            <p:cNvSpPr txBox="1"/>
            <p:nvPr/>
          </p:nvSpPr>
          <p:spPr>
            <a:xfrm>
              <a:off x="7055104" y="2222830"/>
              <a:ext cx="2564400" cy="1538700"/>
            </a:xfrm>
            <a:prstGeom prst="rect">
              <a:avLst/>
            </a:prstGeom>
            <a:solidFill>
              <a:srgbClr val="3C78D8"/>
            </a:solidFill>
            <a:ln>
              <a:noFill/>
            </a:ln>
          </p:spPr>
          <p:txBody>
            <a:bodyPr spcFirstLastPara="1" wrap="square" lIns="102850" tIns="102850" rIns="102850" bIns="102850" anchor="ctr" anchorCtr="0">
              <a:noAutofit/>
            </a:bodyPr>
            <a:lstStyle/>
            <a:p>
              <a:pPr marL="0" marR="0" lvl="0" indent="0" algn="ctr" rtl="0">
                <a:lnSpc>
                  <a:spcPct val="90000"/>
                </a:lnSpc>
                <a:spcBef>
                  <a:spcPts val="0"/>
                </a:spcBef>
                <a:spcAft>
                  <a:spcPts val="0"/>
                </a:spcAft>
                <a:buClr>
                  <a:schemeClr val="lt1"/>
                </a:buClr>
                <a:buSzPts val="2700"/>
                <a:buFont typeface="Gill Sans"/>
                <a:buNone/>
              </a:pPr>
              <a:r>
                <a:rPr lang="en-US" sz="2700" b="0" i="0" u="none" strike="noStrike" cap="none">
                  <a:solidFill>
                    <a:schemeClr val="lt1"/>
                  </a:solidFill>
                  <a:latin typeface="Gill Sans"/>
                  <a:ea typeface="Gill Sans"/>
                  <a:cs typeface="Gill Sans"/>
                  <a:sym typeface="Gill Sans"/>
                </a:rPr>
                <a:t>Small group leadership</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6"/>
        <p:cNvGrpSpPr/>
        <p:nvPr/>
      </p:nvGrpSpPr>
      <p:grpSpPr>
        <a:xfrm>
          <a:off x="0" y="0"/>
          <a:ext cx="0" cy="0"/>
          <a:chOff x="0" y="0"/>
          <a:chExt cx="0" cy="0"/>
        </a:xfrm>
      </p:grpSpPr>
      <p:sp>
        <p:nvSpPr>
          <p:cNvPr id="237" name="Google Shape;237;g25da42eccc3_1_10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38" name="Google Shape;238;g25da42eccc3_1_104"/>
          <p:cNvSpPr txBox="1">
            <a:spLocks noGrp="1"/>
          </p:cNvSpPr>
          <p:nvPr>
            <p:ph type="title"/>
          </p:nvPr>
        </p:nvSpPr>
        <p:spPr>
          <a:xfrm>
            <a:off x="4323000" y="645675"/>
            <a:ext cx="3546000" cy="575700"/>
          </a:xfrm>
          <a:prstGeom prst="rect">
            <a:avLst/>
          </a:prstGeom>
          <a:noFill/>
          <a:ln>
            <a:noFill/>
          </a:ln>
        </p:spPr>
        <p:txBody>
          <a:bodyPr spcFirstLastPara="1" wrap="square" lIns="0" tIns="0" rIns="0" bIns="0" anchor="b" anchorCtr="0">
            <a:normAutofit fontScale="90000"/>
          </a:bodyPr>
          <a:lstStyle/>
          <a:p>
            <a:pPr marL="0" lvl="0" indent="0" algn="l" rtl="0">
              <a:lnSpc>
                <a:spcPct val="100000"/>
              </a:lnSpc>
              <a:spcBef>
                <a:spcPts val="0"/>
              </a:spcBef>
              <a:spcAft>
                <a:spcPts val="0"/>
              </a:spcAft>
              <a:buClr>
                <a:schemeClr val="dk1"/>
              </a:buClr>
              <a:buSzPts val="3600"/>
              <a:buFont typeface="Gill Sans"/>
              <a:buNone/>
            </a:pPr>
            <a:r>
              <a:rPr lang="en-US" dirty="0"/>
              <a:t>FUNDRAISING</a:t>
            </a:r>
            <a:endParaRPr dirty="0"/>
          </a:p>
        </p:txBody>
      </p:sp>
      <p:sp>
        <p:nvSpPr>
          <p:cNvPr id="239" name="Google Shape;239;g25da42eccc3_1_104"/>
          <p:cNvSpPr/>
          <p:nvPr/>
        </p:nvSpPr>
        <p:spPr>
          <a:xfrm rot="10800000" flipH="1">
            <a:off x="0" y="6408597"/>
            <a:ext cx="12192000" cy="449400"/>
          </a:xfrm>
          <a:prstGeom prst="rect">
            <a:avLst/>
          </a:prstGeom>
          <a:gradFill>
            <a:gsLst>
              <a:gs pos="0">
                <a:srgbClr val="FE4A00">
                  <a:alpha val="27450"/>
                </a:srgbClr>
              </a:gs>
              <a:gs pos="14000">
                <a:srgbClr val="FE4A00">
                  <a:alpha val="27450"/>
                </a:srgbClr>
              </a:gs>
              <a:gs pos="100000">
                <a:srgbClr val="DA002F">
                  <a:alpha val="84313"/>
                </a:srgbClr>
              </a:gs>
            </a:gsLst>
            <a:lin ang="9000021"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sp>
        <p:nvSpPr>
          <p:cNvPr id="240" name="Google Shape;240;g25da42eccc3_1_104"/>
          <p:cNvSpPr/>
          <p:nvPr/>
        </p:nvSpPr>
        <p:spPr>
          <a:xfrm flipH="1">
            <a:off x="4038598" y="6408316"/>
            <a:ext cx="8153400" cy="449700"/>
          </a:xfrm>
          <a:prstGeom prst="rect">
            <a:avLst/>
          </a:prstGeom>
          <a:gradFill>
            <a:gsLst>
              <a:gs pos="0">
                <a:srgbClr val="D85FD4">
                  <a:alpha val="67450"/>
                </a:srgbClr>
              </a:gs>
              <a:gs pos="9000">
                <a:srgbClr val="D85FD4">
                  <a:alpha val="67450"/>
                </a:srgbClr>
              </a:gs>
              <a:gs pos="99000">
                <a:schemeClr val="accent2"/>
              </a:gs>
              <a:gs pos="100000">
                <a:schemeClr val="accent2"/>
              </a:gs>
            </a:gsLst>
            <a:lin ang="13800146"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Gill Sans"/>
              <a:ea typeface="Gill Sans"/>
              <a:cs typeface="Gill Sans"/>
              <a:sym typeface="Gill Sans"/>
            </a:endParaRPr>
          </a:p>
        </p:txBody>
      </p:sp>
      <p:grpSp>
        <p:nvGrpSpPr>
          <p:cNvPr id="241" name="Google Shape;241;g25da42eccc3_1_104"/>
          <p:cNvGrpSpPr/>
          <p:nvPr/>
        </p:nvGrpSpPr>
        <p:grpSpPr>
          <a:xfrm>
            <a:off x="256241" y="1867296"/>
            <a:ext cx="11596452" cy="4115503"/>
            <a:chOff x="11808" y="479169"/>
            <a:chExt cx="11596452" cy="4115503"/>
          </a:xfrm>
        </p:grpSpPr>
        <p:sp>
          <p:nvSpPr>
            <p:cNvPr id="242" name="Google Shape;242;g25da42eccc3_1_104"/>
            <p:cNvSpPr/>
            <p:nvPr/>
          </p:nvSpPr>
          <p:spPr>
            <a:xfrm>
              <a:off x="1270874" y="485441"/>
              <a:ext cx="1135800" cy="1135800"/>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3" name="Google Shape;243;g25da42eccc3_1_104"/>
            <p:cNvSpPr/>
            <p:nvPr/>
          </p:nvSpPr>
          <p:spPr>
            <a:xfrm>
              <a:off x="11808" y="1788347"/>
              <a:ext cx="3654000" cy="2503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4" name="Google Shape;244;g25da42eccc3_1_104"/>
            <p:cNvSpPr txBox="1"/>
            <p:nvPr/>
          </p:nvSpPr>
          <p:spPr>
            <a:xfrm>
              <a:off x="11808" y="1788347"/>
              <a:ext cx="3654000" cy="250350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400"/>
                <a:buFont typeface="Gill Sans"/>
                <a:buNone/>
              </a:pPr>
              <a:r>
                <a:rPr lang="en-US" sz="1400" i="0" u="none" strike="noStrike" cap="none">
                  <a:solidFill>
                    <a:schemeClr val="dk1"/>
                  </a:solidFill>
                  <a:latin typeface="Gill Sans"/>
                  <a:ea typeface="Gill Sans"/>
                  <a:cs typeface="Gill Sans"/>
                  <a:sym typeface="Gill Sans"/>
                </a:rPr>
                <a:t>Fundraising </a:t>
              </a:r>
              <a:r>
                <a:rPr lang="en-US" sz="1400" b="1" i="0" u="none" strike="noStrike" cap="none">
                  <a:solidFill>
                    <a:schemeClr val="dk1"/>
                  </a:solidFill>
                  <a:latin typeface="Gill Sans"/>
                  <a:ea typeface="Gill Sans"/>
                  <a:cs typeface="Gill Sans"/>
                  <a:sym typeface="Gill Sans"/>
                </a:rPr>
                <a:t>CAN</a:t>
              </a:r>
              <a:r>
                <a:rPr lang="en-US" sz="1400" i="0" u="none" strike="noStrike" cap="none">
                  <a:solidFill>
                    <a:schemeClr val="dk1"/>
                  </a:solidFill>
                  <a:latin typeface="Gill Sans"/>
                  <a:ea typeface="Gill Sans"/>
                  <a:cs typeface="Gill Sans"/>
                  <a:sym typeface="Gill Sans"/>
                </a:rPr>
                <a:t> count </a:t>
              </a:r>
              <a:r>
                <a:rPr lang="en-US" sz="1400" b="1" i="0" u="none" strike="noStrike" cap="none">
                  <a:solidFill>
                    <a:schemeClr val="dk1"/>
                  </a:solidFill>
                  <a:latin typeface="Gill Sans"/>
                  <a:ea typeface="Gill Sans"/>
                  <a:cs typeface="Gill Sans"/>
                  <a:sym typeface="Gill Sans"/>
                </a:rPr>
                <a:t>IF</a:t>
              </a:r>
              <a:r>
                <a:rPr lang="en-US" sz="1400" i="0" u="none" strike="noStrike" cap="none">
                  <a:solidFill>
                    <a:schemeClr val="dk1"/>
                  </a:solidFill>
                  <a:latin typeface="Gill Sans"/>
                  <a:ea typeface="Gill Sans"/>
                  <a:cs typeface="Gill Sans"/>
                  <a:sym typeface="Gill Sans"/>
                </a:rPr>
                <a:t> and </a:t>
              </a:r>
              <a:r>
                <a:rPr lang="en-US" sz="1400" b="1" i="0" u="none" strike="noStrike" cap="none">
                  <a:solidFill>
                    <a:schemeClr val="dk1"/>
                  </a:solidFill>
                  <a:latin typeface="Gill Sans"/>
                  <a:ea typeface="Gill Sans"/>
                  <a:cs typeface="Gill Sans"/>
                  <a:sym typeface="Gill Sans"/>
                </a:rPr>
                <a:t>ONLY IF</a:t>
              </a:r>
              <a:r>
                <a:rPr lang="en-US" sz="1400" i="0" u="none" strike="noStrike" cap="none">
                  <a:solidFill>
                    <a:schemeClr val="dk1"/>
                  </a:solidFill>
                  <a:latin typeface="Gill Sans"/>
                  <a:ea typeface="Gill Sans"/>
                  <a:cs typeface="Gill Sans"/>
                  <a:sym typeface="Gill Sans"/>
                </a:rPr>
                <a:t> there is an actual </a:t>
              </a:r>
              <a:r>
                <a:rPr lang="en-US" sz="1400" b="1" i="0" u="none" strike="noStrike" cap="none">
                  <a:solidFill>
                    <a:schemeClr val="dk1"/>
                  </a:solidFill>
                  <a:latin typeface="Gill Sans"/>
                  <a:ea typeface="Gill Sans"/>
                  <a:cs typeface="Gill Sans"/>
                  <a:sym typeface="Gill Sans"/>
                </a:rPr>
                <a:t>EVENT</a:t>
              </a:r>
              <a:r>
                <a:rPr lang="en-US" sz="1400" i="0" u="none" strike="noStrike" cap="none">
                  <a:solidFill>
                    <a:schemeClr val="dk1"/>
                  </a:solidFill>
                  <a:latin typeface="Gill Sans"/>
                  <a:ea typeface="Gill Sans"/>
                  <a:cs typeface="Gill Sans"/>
                  <a:sym typeface="Gill Sans"/>
                </a:rPr>
                <a:t> held to raise money or supplies for a community organization.</a:t>
              </a:r>
              <a:endParaRPr sz="1400" i="0" u="none" strike="noStrike" cap="none">
                <a:solidFill>
                  <a:schemeClr val="dk1"/>
                </a:solidFill>
                <a:latin typeface="Gill Sans"/>
                <a:ea typeface="Gill Sans"/>
                <a:cs typeface="Gill Sans"/>
                <a:sym typeface="Gill Sans"/>
              </a:endParaRPr>
            </a:p>
            <a:p>
              <a:pPr marL="0" marR="0" lvl="0" indent="0" algn="ctr" rtl="0">
                <a:lnSpc>
                  <a:spcPct val="90000"/>
                </a:lnSpc>
                <a:spcBef>
                  <a:spcPts val="0"/>
                </a:spcBef>
                <a:spcAft>
                  <a:spcPts val="0"/>
                </a:spcAft>
                <a:buClr>
                  <a:schemeClr val="dk1"/>
                </a:buClr>
                <a:buSzPts val="1400"/>
                <a:buFont typeface="Gill Sans"/>
                <a:buNone/>
              </a:pPr>
              <a:endParaRPr>
                <a:solidFill>
                  <a:schemeClr val="dk1"/>
                </a:solidFill>
                <a:latin typeface="Gill Sans"/>
                <a:ea typeface="Gill Sans"/>
                <a:cs typeface="Gill Sans"/>
                <a:sym typeface="Gill Sans"/>
              </a:endParaRPr>
            </a:p>
            <a:p>
              <a:pPr marL="0" marR="0" lvl="0" indent="0" algn="ctr" rtl="0">
                <a:lnSpc>
                  <a:spcPct val="90000"/>
                </a:lnSpc>
                <a:spcBef>
                  <a:spcPts val="0"/>
                </a:spcBef>
                <a:spcAft>
                  <a:spcPts val="0"/>
                </a:spcAft>
                <a:buClr>
                  <a:schemeClr val="dk1"/>
                </a:buClr>
                <a:buSzPts val="1400"/>
                <a:buFont typeface="Gill Sans"/>
                <a:buNone/>
              </a:pPr>
              <a:r>
                <a:rPr lang="en-US">
                  <a:solidFill>
                    <a:schemeClr val="dk1"/>
                  </a:solidFill>
                  <a:latin typeface="Gill Sans"/>
                  <a:ea typeface="Gill Sans"/>
                  <a:cs typeface="Gill Sans"/>
                  <a:sym typeface="Gill Sans"/>
                </a:rPr>
                <a:t>Ex. Bake sale for Breast Cancer Awareness, cook off etc. </a:t>
              </a:r>
              <a:endParaRPr>
                <a:solidFill>
                  <a:schemeClr val="dk1"/>
                </a:solidFill>
                <a:latin typeface="Gill Sans"/>
                <a:ea typeface="Gill Sans"/>
                <a:cs typeface="Gill Sans"/>
                <a:sym typeface="Gill Sans"/>
              </a:endParaRPr>
            </a:p>
            <a:p>
              <a:pPr marL="0" marR="0" lvl="0" indent="0" algn="ctr" rtl="0">
                <a:lnSpc>
                  <a:spcPct val="90000"/>
                </a:lnSpc>
                <a:spcBef>
                  <a:spcPts val="0"/>
                </a:spcBef>
                <a:spcAft>
                  <a:spcPts val="0"/>
                </a:spcAft>
                <a:buClr>
                  <a:schemeClr val="dk1"/>
                </a:buClr>
                <a:buSzPts val="1400"/>
                <a:buFont typeface="Gill Sans"/>
                <a:buNone/>
              </a:pPr>
              <a:endParaRPr>
                <a:solidFill>
                  <a:schemeClr val="dk1"/>
                </a:solidFill>
                <a:latin typeface="Gill Sans"/>
                <a:ea typeface="Gill Sans"/>
                <a:cs typeface="Gill Sans"/>
                <a:sym typeface="Gill Sans"/>
              </a:endParaRPr>
            </a:p>
            <a:p>
              <a:pPr marL="0" marR="0" lvl="0" indent="0" algn="l" rtl="0">
                <a:lnSpc>
                  <a:spcPct val="90000"/>
                </a:lnSpc>
                <a:spcBef>
                  <a:spcPts val="0"/>
                </a:spcBef>
                <a:spcAft>
                  <a:spcPts val="0"/>
                </a:spcAft>
                <a:buClr>
                  <a:schemeClr val="dk1"/>
                </a:buClr>
                <a:buSzPts val="1400"/>
                <a:buFont typeface="Gill Sans"/>
                <a:buNone/>
              </a:pPr>
              <a:r>
                <a:rPr lang="en-US">
                  <a:solidFill>
                    <a:schemeClr val="dk1"/>
                  </a:solidFill>
                  <a:latin typeface="Gill Sans"/>
                  <a:ea typeface="Gill Sans"/>
                  <a:cs typeface="Gill Sans"/>
                  <a:sym typeface="Gill Sans"/>
                </a:rPr>
                <a:t>Only volunteering for the event or baking goods qualifies for TOUCH. </a:t>
              </a:r>
              <a:endParaRPr>
                <a:solidFill>
                  <a:schemeClr val="dk1"/>
                </a:solidFill>
                <a:latin typeface="Gill Sans"/>
                <a:ea typeface="Gill Sans"/>
                <a:cs typeface="Gill Sans"/>
                <a:sym typeface="Gill Sans"/>
              </a:endParaRPr>
            </a:p>
            <a:p>
              <a:pPr marL="0" marR="0" lvl="0" indent="0" algn="l" rtl="0">
                <a:lnSpc>
                  <a:spcPct val="90000"/>
                </a:lnSpc>
                <a:spcBef>
                  <a:spcPts val="0"/>
                </a:spcBef>
                <a:spcAft>
                  <a:spcPts val="0"/>
                </a:spcAft>
                <a:buClr>
                  <a:schemeClr val="dk1"/>
                </a:buClr>
                <a:buSzPts val="1400"/>
                <a:buFont typeface="Gill Sans"/>
                <a:buNone/>
              </a:pPr>
              <a:r>
                <a:rPr lang="en-US">
                  <a:solidFill>
                    <a:schemeClr val="dk1"/>
                  </a:solidFill>
                  <a:latin typeface="Gill Sans"/>
                  <a:ea typeface="Gill Sans"/>
                  <a:cs typeface="Gill Sans"/>
                  <a:sym typeface="Gill Sans"/>
                </a:rPr>
                <a:t>Buying goods/donating at the event or prior to the event does not qualify for TOUCH. </a:t>
              </a:r>
              <a:endParaRPr>
                <a:solidFill>
                  <a:schemeClr val="dk1"/>
                </a:solidFill>
                <a:latin typeface="Gill Sans"/>
                <a:ea typeface="Gill Sans"/>
                <a:cs typeface="Gill Sans"/>
                <a:sym typeface="Gill Sans"/>
              </a:endParaRPr>
            </a:p>
            <a:p>
              <a:pPr marL="0" marR="0" lvl="0" indent="0" algn="l" rtl="0">
                <a:lnSpc>
                  <a:spcPct val="90000"/>
                </a:lnSpc>
                <a:spcBef>
                  <a:spcPts val="0"/>
                </a:spcBef>
                <a:spcAft>
                  <a:spcPts val="0"/>
                </a:spcAft>
                <a:buClr>
                  <a:schemeClr val="dk1"/>
                </a:buClr>
                <a:buSzPts val="1400"/>
                <a:buFont typeface="Gill Sans"/>
                <a:buNone/>
              </a:pPr>
              <a:r>
                <a:rPr lang="en-US">
                  <a:solidFill>
                    <a:schemeClr val="dk1"/>
                  </a:solidFill>
                  <a:latin typeface="Gill Sans"/>
                  <a:ea typeface="Gill Sans"/>
                  <a:cs typeface="Gill Sans"/>
                  <a:sym typeface="Gill Sans"/>
                </a:rPr>
                <a:t>For fitness events, only volunteering for the event qualifies. Participation does not qualify for TOUCH</a:t>
              </a:r>
              <a:endParaRPr>
                <a:solidFill>
                  <a:schemeClr val="dk1"/>
                </a:solidFill>
                <a:latin typeface="Gill Sans"/>
                <a:ea typeface="Gill Sans"/>
                <a:cs typeface="Gill Sans"/>
                <a:sym typeface="Gill Sans"/>
              </a:endParaRPr>
            </a:p>
          </p:txBody>
        </p:sp>
        <p:sp>
          <p:nvSpPr>
            <p:cNvPr id="245" name="Google Shape;245;g25da42eccc3_1_104"/>
            <p:cNvSpPr/>
            <p:nvPr/>
          </p:nvSpPr>
          <p:spPr>
            <a:xfrm>
              <a:off x="216162" y="4369457"/>
              <a:ext cx="3245400" cy="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6" name="Google Shape;246;g25da42eccc3_1_104"/>
            <p:cNvSpPr/>
            <p:nvPr/>
          </p:nvSpPr>
          <p:spPr>
            <a:xfrm>
              <a:off x="5283644" y="479169"/>
              <a:ext cx="1135800" cy="1135800"/>
            </a:xfrm>
            <a:prstGeom prst="rect">
              <a:avLst/>
            </a:prstGeom>
            <a:blipFill rotWithShape="1">
              <a:blip r:embed="rId4">
                <a:alphaModFix/>
              </a:blip>
              <a:stretch>
                <a:fillRect/>
              </a:stretch>
            </a:blip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g25da42eccc3_1_104"/>
            <p:cNvSpPr/>
            <p:nvPr/>
          </p:nvSpPr>
          <p:spPr>
            <a:xfrm>
              <a:off x="4228608" y="1762372"/>
              <a:ext cx="3246000" cy="28323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g25da42eccc3_1_104"/>
            <p:cNvSpPr txBox="1"/>
            <p:nvPr/>
          </p:nvSpPr>
          <p:spPr>
            <a:xfrm>
              <a:off x="4228608" y="1762372"/>
              <a:ext cx="3246000" cy="283230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400"/>
                <a:buFont typeface="Gill Sans"/>
                <a:buNone/>
              </a:pPr>
              <a:r>
                <a:rPr lang="en-US" sz="1400" i="0" u="none" strike="noStrike" cap="none">
                  <a:solidFill>
                    <a:schemeClr val="dk1"/>
                  </a:solidFill>
                  <a:latin typeface="Gill Sans"/>
                  <a:ea typeface="Gill Sans"/>
                  <a:cs typeface="Gill Sans"/>
                  <a:sym typeface="Gill Sans"/>
                </a:rPr>
                <a:t>The event can involve the community or be only for TouroCOM if the items raised do not go towards TouroCOM and its organizations. The items/money raised must support an outside organization</a:t>
              </a:r>
              <a:r>
                <a:rPr lang="en-US">
                  <a:solidFill>
                    <a:schemeClr val="dk1"/>
                  </a:solidFill>
                  <a:latin typeface="Gill Sans"/>
                  <a:ea typeface="Gill Sans"/>
                  <a:cs typeface="Gill Sans"/>
                  <a:sym typeface="Gill Sans"/>
                </a:rPr>
                <a:t>. O</a:t>
              </a:r>
              <a:r>
                <a:rPr lang="en-US" sz="1400" i="0" u="none" strike="noStrike" cap="none">
                  <a:solidFill>
                    <a:schemeClr val="dk1"/>
                  </a:solidFill>
                  <a:latin typeface="Gill Sans"/>
                  <a:ea typeface="Gill Sans"/>
                  <a:cs typeface="Gill Sans"/>
                  <a:sym typeface="Gill Sans"/>
                </a:rPr>
                <a:t>nly then can fundraising hours count.</a:t>
              </a:r>
              <a:endParaRPr sz="1400" b="0" i="0" u="none" strike="noStrike" cap="none">
                <a:solidFill>
                  <a:srgbClr val="000000"/>
                </a:solidFill>
                <a:latin typeface="Arial"/>
                <a:ea typeface="Arial"/>
                <a:cs typeface="Arial"/>
                <a:sym typeface="Arial"/>
              </a:endParaRPr>
            </a:p>
            <a:p>
              <a:pPr marL="0" marR="0" lvl="0" indent="0" algn="ctr" rtl="0">
                <a:lnSpc>
                  <a:spcPct val="90000"/>
                </a:lnSpc>
                <a:spcBef>
                  <a:spcPts val="490"/>
                </a:spcBef>
                <a:spcAft>
                  <a:spcPts val="0"/>
                </a:spcAft>
                <a:buClr>
                  <a:schemeClr val="dk1"/>
                </a:buClr>
                <a:buSzPts val="1400"/>
                <a:buFont typeface="Gill Sans"/>
                <a:buNone/>
              </a:pPr>
              <a:endParaRPr sz="1400" b="0" i="0" u="none" strike="noStrike" cap="none">
                <a:solidFill>
                  <a:schemeClr val="dk1"/>
                </a:solidFill>
                <a:latin typeface="Gill Sans"/>
                <a:ea typeface="Gill Sans"/>
                <a:cs typeface="Gill Sans"/>
                <a:sym typeface="Gill Sans"/>
              </a:endParaRPr>
            </a:p>
            <a:p>
              <a:pPr marL="0" marR="0" lvl="0" indent="0" algn="ctr" rtl="0">
                <a:lnSpc>
                  <a:spcPct val="90000"/>
                </a:lnSpc>
                <a:spcBef>
                  <a:spcPts val="490"/>
                </a:spcBef>
                <a:spcAft>
                  <a:spcPts val="0"/>
                </a:spcAft>
                <a:buClr>
                  <a:schemeClr val="dk1"/>
                </a:buClr>
                <a:buSzPts val="1400"/>
                <a:buFont typeface="Gill Sans"/>
                <a:buNone/>
              </a:pPr>
              <a:r>
                <a:rPr lang="en-US" sz="1400" b="1" i="0" u="none" strike="noStrike" cap="none">
                  <a:solidFill>
                    <a:schemeClr val="dk1"/>
                  </a:solidFill>
                  <a:latin typeface="Gill Sans"/>
                  <a:ea typeface="Gill Sans"/>
                  <a:cs typeface="Gill Sans"/>
                  <a:sym typeface="Gill Sans"/>
                </a:rPr>
                <a:t>Translation: ALL of the funds raised during </a:t>
              </a:r>
              <a:r>
                <a:rPr lang="en-US" b="1">
                  <a:solidFill>
                    <a:schemeClr val="dk1"/>
                  </a:solidFill>
                  <a:latin typeface="Gill Sans"/>
                  <a:ea typeface="Gill Sans"/>
                  <a:cs typeface="Gill Sans"/>
                  <a:sym typeface="Gill Sans"/>
                </a:rPr>
                <a:t>the</a:t>
              </a:r>
              <a:r>
                <a:rPr lang="en-US" sz="1400" b="1" i="0" u="none" strike="noStrike" cap="none">
                  <a:solidFill>
                    <a:schemeClr val="dk1"/>
                  </a:solidFill>
                  <a:latin typeface="Gill Sans"/>
                  <a:ea typeface="Gill Sans"/>
                  <a:cs typeface="Gill Sans"/>
                  <a:sym typeface="Gill Sans"/>
                </a:rPr>
                <a:t> event must be given to a charity or charitable cause)</a:t>
              </a:r>
              <a:endParaRPr sz="1400" b="0" i="0" u="none" strike="noStrike" cap="none">
                <a:solidFill>
                  <a:srgbClr val="000000"/>
                </a:solidFill>
                <a:latin typeface="Arial"/>
                <a:ea typeface="Arial"/>
                <a:cs typeface="Arial"/>
                <a:sym typeface="Arial"/>
              </a:endParaRPr>
            </a:p>
          </p:txBody>
        </p:sp>
        <p:sp>
          <p:nvSpPr>
            <p:cNvPr id="249" name="Google Shape;249;g25da42eccc3_1_104"/>
            <p:cNvSpPr/>
            <p:nvPr/>
          </p:nvSpPr>
          <p:spPr>
            <a:xfrm>
              <a:off x="4234044" y="4326133"/>
              <a:ext cx="3245400" cy="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g25da42eccc3_1_104"/>
            <p:cNvSpPr/>
            <p:nvPr/>
          </p:nvSpPr>
          <p:spPr>
            <a:xfrm>
              <a:off x="9301526" y="485441"/>
              <a:ext cx="1135800" cy="1135800"/>
            </a:xfrm>
            <a:prstGeom prst="rect">
              <a:avLst/>
            </a:prstGeom>
            <a:blipFill rotWithShape="1">
              <a:blip r:embed="rId5">
                <a:alphaModFix/>
              </a:blip>
              <a:stretch>
                <a:fillRect/>
              </a:stretch>
            </a:blip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g25da42eccc3_1_104"/>
            <p:cNvSpPr/>
            <p:nvPr/>
          </p:nvSpPr>
          <p:spPr>
            <a:xfrm>
              <a:off x="7964460" y="1812104"/>
              <a:ext cx="3643800" cy="2503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g25da42eccc3_1_104"/>
            <p:cNvSpPr txBox="1"/>
            <p:nvPr/>
          </p:nvSpPr>
          <p:spPr>
            <a:xfrm>
              <a:off x="7964460" y="1812104"/>
              <a:ext cx="3643800" cy="250350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400"/>
                <a:buFont typeface="Gill Sans"/>
                <a:buNone/>
              </a:pPr>
              <a:r>
                <a:rPr lang="en-US" sz="1400" b="1" i="0" u="none" strike="noStrike" cap="none">
                  <a:solidFill>
                    <a:schemeClr val="dk1"/>
                  </a:solidFill>
                  <a:latin typeface="Gill Sans"/>
                  <a:ea typeface="Gill Sans"/>
                  <a:cs typeface="Gill Sans"/>
                  <a:sym typeface="Gill Sans"/>
                </a:rPr>
                <a:t>If you simply collect money for a philanthropic cause with no associated EVENT, it will not count towards TOUCH hours.</a:t>
              </a:r>
              <a:endParaRPr sz="1400" b="0" i="0" u="none" strike="noStrike" cap="none">
                <a:solidFill>
                  <a:srgbClr val="000000"/>
                </a:solidFill>
                <a:latin typeface="Arial"/>
                <a:ea typeface="Arial"/>
                <a:cs typeface="Arial"/>
                <a:sym typeface="Arial"/>
              </a:endParaRPr>
            </a:p>
          </p:txBody>
        </p:sp>
        <p:sp>
          <p:nvSpPr>
            <p:cNvPr id="253" name="Google Shape;253;g25da42eccc3_1_104"/>
            <p:cNvSpPr/>
            <p:nvPr/>
          </p:nvSpPr>
          <p:spPr>
            <a:xfrm>
              <a:off x="8241460" y="3042276"/>
              <a:ext cx="3245400" cy="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g25da42eccc3_1_104"/>
            <p:cNvSpPr txBox="1"/>
            <p:nvPr/>
          </p:nvSpPr>
          <p:spPr>
            <a:xfrm>
              <a:off x="8241460" y="3042276"/>
              <a:ext cx="3245400" cy="0"/>
            </a:xfrm>
            <a:prstGeom prst="rect">
              <a:avLst/>
            </a:prstGeom>
            <a:noFill/>
            <a:ln>
              <a:noFill/>
            </a:ln>
          </p:spPr>
          <p:txBody>
            <a:bodyPr spcFirstLastPara="1" wrap="square" lIns="0" tIns="0" rIns="0" bIns="0" anchor="t" anchorCtr="0">
              <a:noAutofit/>
            </a:bodyPr>
            <a:lstStyle/>
            <a:p>
              <a:pPr marL="0" marR="0" lvl="0" indent="0" algn="ctr" rtl="0">
                <a:lnSpc>
                  <a:spcPct val="90000"/>
                </a:lnSpc>
                <a:spcBef>
                  <a:spcPts val="0"/>
                </a:spcBef>
                <a:spcAft>
                  <a:spcPts val="0"/>
                </a:spcAft>
                <a:buClr>
                  <a:schemeClr val="dk1"/>
                </a:buClr>
                <a:buSzPts val="1400"/>
                <a:buFont typeface="Gill Sans"/>
                <a:buNone/>
              </a:pPr>
              <a:r>
                <a:rPr lang="en-US" sz="1400" b="0" i="0" u="none" strike="noStrike" cap="none">
                  <a:solidFill>
                    <a:schemeClr val="dk1"/>
                  </a:solidFill>
                  <a:latin typeface="Gill Sans"/>
                  <a:ea typeface="Gill Sans"/>
                  <a:cs typeface="Gill Sans"/>
                  <a:sym typeface="Gill Sans"/>
                </a:rPr>
                <a:t>Ex. I’m going to sell popcorn or ask for </a:t>
              </a:r>
              <a:r>
                <a:rPr lang="en-US">
                  <a:solidFill>
                    <a:schemeClr val="dk1"/>
                  </a:solidFill>
                  <a:latin typeface="Gill Sans"/>
                  <a:ea typeface="Gill Sans"/>
                  <a:cs typeface="Gill Sans"/>
                  <a:sym typeface="Gill Sans"/>
                </a:rPr>
                <a:t>monetary</a:t>
              </a:r>
              <a:r>
                <a:rPr lang="en-US" sz="1400" b="0" i="0" u="none" strike="noStrike" cap="none">
                  <a:solidFill>
                    <a:schemeClr val="dk1"/>
                  </a:solidFill>
                  <a:latin typeface="Gill Sans"/>
                  <a:ea typeface="Gill Sans"/>
                  <a:cs typeface="Gill Sans"/>
                  <a:sym typeface="Gill Sans"/>
                </a:rPr>
                <a:t> donation on my own time to raise money for March of Dimes. (DOESN’T COUNT- No event associated with raising funds)</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25da42eccc3_1_202"/>
          <p:cNvSpPr txBox="1">
            <a:spLocks noGrp="1"/>
          </p:cNvSpPr>
          <p:nvPr>
            <p:ph type="title"/>
          </p:nvPr>
        </p:nvSpPr>
        <p:spPr>
          <a:xfrm>
            <a:off x="814550" y="319078"/>
            <a:ext cx="10241400" cy="1234500"/>
          </a:xfrm>
          <a:prstGeom prst="rect">
            <a:avLst/>
          </a:prstGeom>
        </p:spPr>
        <p:txBody>
          <a:bodyPr spcFirstLastPara="1" wrap="square" lIns="0" tIns="0" rIns="0" bIns="0" anchor="b" anchorCtr="0">
            <a:normAutofit/>
          </a:bodyPr>
          <a:lstStyle/>
          <a:p>
            <a:pPr marL="0" lvl="0" indent="0" algn="ctr" rtl="0">
              <a:spcBef>
                <a:spcPts val="0"/>
              </a:spcBef>
              <a:spcAft>
                <a:spcPts val="0"/>
              </a:spcAft>
              <a:buClr>
                <a:schemeClr val="dk1"/>
              </a:buClr>
              <a:buSzPts val="3600"/>
              <a:buFont typeface="Gill Sans"/>
              <a:buNone/>
            </a:pPr>
            <a:r>
              <a:rPr lang="en-US"/>
              <a:t>DONATION DRIVES</a:t>
            </a:r>
            <a:endParaRPr/>
          </a:p>
          <a:p>
            <a:pPr marL="0" lvl="0" indent="0" algn="l" rtl="0">
              <a:spcBef>
                <a:spcPts val="0"/>
              </a:spcBef>
              <a:spcAft>
                <a:spcPts val="0"/>
              </a:spcAft>
              <a:buNone/>
            </a:pPr>
            <a:endParaRPr/>
          </a:p>
        </p:txBody>
      </p:sp>
      <p:grpSp>
        <p:nvGrpSpPr>
          <p:cNvPr id="261" name="Google Shape;261;g25da42eccc3_1_202"/>
          <p:cNvGrpSpPr/>
          <p:nvPr/>
        </p:nvGrpSpPr>
        <p:grpSpPr>
          <a:xfrm>
            <a:off x="455767" y="1342002"/>
            <a:ext cx="11356218" cy="5050167"/>
            <a:chOff x="481075" y="1772443"/>
            <a:chExt cx="11284000" cy="5050167"/>
          </a:xfrm>
        </p:grpSpPr>
        <p:sp>
          <p:nvSpPr>
            <p:cNvPr id="262" name="Google Shape;262;g25da42eccc3_1_202"/>
            <p:cNvSpPr/>
            <p:nvPr/>
          </p:nvSpPr>
          <p:spPr>
            <a:xfrm>
              <a:off x="995409" y="1772443"/>
              <a:ext cx="1135800" cy="1135800"/>
            </a:xfrm>
            <a:prstGeom prst="rect">
              <a:avLst/>
            </a:prstGeom>
            <a:blipFill rotWithShape="1">
              <a:blip r:embed="rId3">
                <a:alphaModFix/>
              </a:blip>
              <a:stretch>
                <a:fillRect/>
              </a:stretch>
            </a:blip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g25da42eccc3_1_202"/>
            <p:cNvSpPr txBox="1"/>
            <p:nvPr/>
          </p:nvSpPr>
          <p:spPr>
            <a:xfrm>
              <a:off x="481075" y="3127125"/>
              <a:ext cx="2785200" cy="2739181"/>
            </a:xfrm>
            <a:prstGeom prst="rect">
              <a:avLst/>
            </a:prstGeom>
            <a:noFill/>
            <a:ln>
              <a:noFill/>
            </a:ln>
          </p:spPr>
          <p:txBody>
            <a:bodyPr spcFirstLastPara="1" wrap="square" lIns="91425" tIns="91425" rIns="91425" bIns="91425" anchor="t" anchorCtr="0">
              <a:spAutoFit/>
            </a:bodyPr>
            <a:lstStyle/>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Donation </a:t>
              </a:r>
              <a:r>
                <a:rPr lang="en-US" sz="1500" b="1" dirty="0">
                  <a:solidFill>
                    <a:schemeClr val="dk1"/>
                  </a:solidFill>
                  <a:latin typeface="Gill Sans"/>
                  <a:ea typeface="Gill Sans"/>
                  <a:cs typeface="Gill Sans"/>
                  <a:sym typeface="Gill Sans"/>
                </a:rPr>
                <a:t>minimum</a:t>
              </a:r>
              <a:r>
                <a:rPr lang="en-US" sz="1500" dirty="0">
                  <a:solidFill>
                    <a:schemeClr val="dk1"/>
                  </a:solidFill>
                  <a:latin typeface="Gill Sans"/>
                  <a:ea typeface="Gill Sans"/>
                  <a:cs typeface="Gill Sans"/>
                  <a:sym typeface="Gill Sans"/>
                </a:rPr>
                <a:t> for one TOUCH hour is set at a </a:t>
              </a:r>
              <a:r>
                <a:rPr lang="en-US" sz="1500" b="1" dirty="0">
                  <a:solidFill>
                    <a:schemeClr val="dk1"/>
                  </a:solidFill>
                  <a:latin typeface="Gill Sans"/>
                  <a:ea typeface="Gill Sans"/>
                  <a:cs typeface="Gill Sans"/>
                  <a:sym typeface="Gill Sans"/>
                </a:rPr>
                <a:t>value</a:t>
              </a:r>
              <a:r>
                <a:rPr lang="en-US" sz="1500" dirty="0">
                  <a:solidFill>
                    <a:schemeClr val="dk1"/>
                  </a:solidFill>
                  <a:latin typeface="Gill Sans"/>
                  <a:ea typeface="Gill Sans"/>
                  <a:cs typeface="Gill Sans"/>
                  <a:sym typeface="Gill Sans"/>
                </a:rPr>
                <a:t> </a:t>
              </a:r>
              <a:r>
                <a:rPr lang="en-US" sz="1500" b="1" dirty="0">
                  <a:solidFill>
                    <a:schemeClr val="dk1"/>
                  </a:solidFill>
                  <a:latin typeface="Gill Sans"/>
                  <a:ea typeface="Gill Sans"/>
                  <a:cs typeface="Gill Sans"/>
                  <a:sym typeface="Gill Sans"/>
                </a:rPr>
                <a:t>&lt;$10</a:t>
              </a:r>
              <a:r>
                <a:rPr lang="en-US" sz="1500" dirty="0">
                  <a:solidFill>
                    <a:schemeClr val="dk1"/>
                  </a:solidFill>
                  <a:latin typeface="Gill Sans"/>
                  <a:ea typeface="Gill Sans"/>
                  <a:cs typeface="Gill Sans"/>
                  <a:sym typeface="Gill Sans"/>
                </a:rPr>
                <a:t> by the club/organization. </a:t>
              </a:r>
              <a:endParaRPr sz="1500" dirty="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Donations are </a:t>
              </a:r>
              <a:r>
                <a:rPr lang="en-US" sz="1500" b="1" dirty="0">
                  <a:solidFill>
                    <a:schemeClr val="dk1"/>
                  </a:solidFill>
                  <a:latin typeface="Gill Sans"/>
                  <a:ea typeface="Gill Sans"/>
                  <a:cs typeface="Gill Sans"/>
                  <a:sym typeface="Gill Sans"/>
                </a:rPr>
                <a:t>NOT</a:t>
              </a:r>
              <a:r>
                <a:rPr lang="en-US" sz="1500" dirty="0">
                  <a:solidFill>
                    <a:schemeClr val="dk1"/>
                  </a:solidFill>
                  <a:latin typeface="Gill Sans"/>
                  <a:ea typeface="Gill Sans"/>
                  <a:cs typeface="Gill Sans"/>
                  <a:sym typeface="Gill Sans"/>
                </a:rPr>
                <a:t> monetary.</a:t>
              </a:r>
              <a:endParaRPr sz="1500" dirty="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Donations are collected to </a:t>
              </a:r>
              <a:r>
                <a:rPr lang="en-US" sz="1500" b="1" dirty="0">
                  <a:solidFill>
                    <a:schemeClr val="dk1"/>
                  </a:solidFill>
                  <a:latin typeface="Gill Sans"/>
                  <a:ea typeface="Gill Sans"/>
                  <a:cs typeface="Gill Sans"/>
                  <a:sym typeface="Gill Sans"/>
                </a:rPr>
                <a:t>benefit the community</a:t>
              </a:r>
              <a:r>
                <a:rPr lang="en-US" sz="1500" dirty="0">
                  <a:solidFill>
                    <a:schemeClr val="dk1"/>
                  </a:solidFill>
                  <a:latin typeface="Gill Sans"/>
                  <a:ea typeface="Gill Sans"/>
                  <a:cs typeface="Gill Sans"/>
                  <a:sym typeface="Gill Sans"/>
                </a:rPr>
                <a:t> </a:t>
              </a:r>
              <a:r>
                <a:rPr lang="en-US" sz="1500" b="1" dirty="0">
                  <a:solidFill>
                    <a:schemeClr val="dk1"/>
                  </a:solidFill>
                  <a:latin typeface="Gill Sans"/>
                  <a:ea typeface="Gill Sans"/>
                  <a:cs typeface="Gill Sans"/>
                  <a:sym typeface="Gill Sans"/>
                </a:rPr>
                <a:t>NOT </a:t>
              </a:r>
              <a:r>
                <a:rPr lang="en-US" sz="1500" b="1" dirty="0" err="1">
                  <a:solidFill>
                    <a:schemeClr val="dk1"/>
                  </a:solidFill>
                  <a:latin typeface="Gill Sans"/>
                  <a:ea typeface="Gill Sans"/>
                  <a:cs typeface="Gill Sans"/>
                  <a:sym typeface="Gill Sans"/>
                </a:rPr>
                <a:t>TouroCOM</a:t>
              </a:r>
              <a:r>
                <a:rPr lang="en-US" sz="1500" b="1" dirty="0">
                  <a:solidFill>
                    <a:schemeClr val="dk1"/>
                  </a:solidFill>
                  <a:latin typeface="Gill Sans"/>
                  <a:ea typeface="Gill Sans"/>
                  <a:cs typeface="Gill Sans"/>
                  <a:sym typeface="Gill Sans"/>
                </a:rPr>
                <a:t>.</a:t>
              </a:r>
              <a:endParaRPr sz="1500" b="1" dirty="0">
                <a:solidFill>
                  <a:schemeClr val="dk1"/>
                </a:solidFill>
                <a:latin typeface="Gill Sans"/>
                <a:ea typeface="Gill Sans"/>
                <a:cs typeface="Gill Sans"/>
                <a:sym typeface="Gill Sans"/>
              </a:endParaRPr>
            </a:p>
            <a:p>
              <a:pPr marL="0" lvl="0" indent="0" algn="l" rtl="0">
                <a:spcBef>
                  <a:spcPts val="0"/>
                </a:spcBef>
                <a:spcAft>
                  <a:spcPts val="0"/>
                </a:spcAft>
                <a:buNone/>
              </a:pPr>
              <a:endParaRPr sz="1500" dirty="0">
                <a:latin typeface="Gill Sans"/>
                <a:ea typeface="Gill Sans"/>
                <a:cs typeface="Gill Sans"/>
                <a:sym typeface="Gill Sans"/>
              </a:endParaRPr>
            </a:p>
          </p:txBody>
        </p:sp>
        <p:pic>
          <p:nvPicPr>
            <p:cNvPr id="264" name="Google Shape;264;g25da42eccc3_1_202"/>
            <p:cNvPicPr preferRelativeResize="0"/>
            <p:nvPr/>
          </p:nvPicPr>
          <p:blipFill>
            <a:blip r:embed="rId4">
              <a:alphaModFix/>
            </a:blip>
            <a:stretch>
              <a:fillRect/>
            </a:stretch>
          </p:blipFill>
          <p:spPr>
            <a:xfrm>
              <a:off x="4921925" y="1772450"/>
              <a:ext cx="1135800" cy="1135800"/>
            </a:xfrm>
            <a:prstGeom prst="rect">
              <a:avLst/>
            </a:prstGeom>
            <a:noFill/>
            <a:ln>
              <a:noFill/>
            </a:ln>
          </p:spPr>
        </p:pic>
        <p:sp>
          <p:nvSpPr>
            <p:cNvPr id="265" name="Google Shape;265;g25da42eccc3_1_202"/>
            <p:cNvSpPr txBox="1"/>
            <p:nvPr/>
          </p:nvSpPr>
          <p:spPr>
            <a:xfrm>
              <a:off x="3692828" y="2974510"/>
              <a:ext cx="4097100" cy="3848100"/>
            </a:xfrm>
            <a:prstGeom prst="rect">
              <a:avLst/>
            </a:prstGeom>
            <a:noFill/>
            <a:ln>
              <a:noFill/>
            </a:ln>
          </p:spPr>
          <p:txBody>
            <a:bodyPr spcFirstLastPara="1" wrap="square" lIns="91425" tIns="91425" rIns="91425" bIns="91425" anchor="t" anchorCtr="0">
              <a:spAutoFit/>
            </a:bodyPr>
            <a:lstStyle/>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The </a:t>
              </a:r>
              <a:r>
                <a:rPr lang="en-US" sz="1500" b="1" dirty="0">
                  <a:solidFill>
                    <a:schemeClr val="dk1"/>
                  </a:solidFill>
                  <a:latin typeface="Gill Sans"/>
                  <a:ea typeface="Gill Sans"/>
                  <a:cs typeface="Gill Sans"/>
                  <a:sym typeface="Gill Sans"/>
                </a:rPr>
                <a:t>maximum number</a:t>
              </a:r>
              <a:r>
                <a:rPr lang="en-US" sz="1500" dirty="0">
                  <a:solidFill>
                    <a:schemeClr val="dk1"/>
                  </a:solidFill>
                  <a:latin typeface="Gill Sans"/>
                  <a:ea typeface="Gill Sans"/>
                  <a:cs typeface="Gill Sans"/>
                  <a:sym typeface="Gill Sans"/>
                </a:rPr>
                <a:t> of TOUCH hours a student can claim per Donation Drive is </a:t>
              </a:r>
              <a:r>
                <a:rPr lang="en-US" sz="1500" b="1" dirty="0">
                  <a:solidFill>
                    <a:schemeClr val="dk1"/>
                  </a:solidFill>
                  <a:latin typeface="Gill Sans"/>
                  <a:ea typeface="Gill Sans"/>
                  <a:cs typeface="Gill Sans"/>
                  <a:sym typeface="Gill Sans"/>
                </a:rPr>
                <a:t>2 TOUCH hour </a:t>
              </a:r>
              <a:r>
                <a:rPr lang="en-US" sz="1500" dirty="0">
                  <a:solidFill>
                    <a:schemeClr val="dk1"/>
                  </a:solidFill>
                  <a:latin typeface="Gill Sans"/>
                  <a:ea typeface="Gill Sans"/>
                  <a:cs typeface="Gill Sans"/>
                  <a:sym typeface="Gill Sans"/>
                </a:rPr>
                <a:t>regardless of how many things they donate.</a:t>
              </a:r>
              <a:endParaRPr sz="1500" dirty="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***Students are only allowed to collect </a:t>
              </a:r>
              <a:r>
                <a:rPr lang="en-US" sz="1500" b="1" dirty="0">
                  <a:solidFill>
                    <a:schemeClr val="dk1"/>
                  </a:solidFill>
                  <a:latin typeface="Gill Sans"/>
                  <a:ea typeface="Gill Sans"/>
                  <a:cs typeface="Gill Sans"/>
                  <a:sym typeface="Gill Sans"/>
                </a:rPr>
                <a:t>a total of 10 TOUCH hours per cycle</a:t>
              </a:r>
              <a:r>
                <a:rPr lang="en-US" sz="1500" dirty="0">
                  <a:solidFill>
                    <a:schemeClr val="dk1"/>
                  </a:solidFill>
                  <a:latin typeface="Gill Sans"/>
                  <a:ea typeface="Gill Sans"/>
                  <a:cs typeface="Gill Sans"/>
                  <a:sym typeface="Gill Sans"/>
                </a:rPr>
                <a:t> year for donations drives (including blood drives)</a:t>
              </a:r>
              <a:endParaRPr sz="1500" dirty="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r>
                <a:rPr lang="en-US" sz="1500" dirty="0">
                  <a:solidFill>
                    <a:schemeClr val="dk1"/>
                  </a:solidFill>
                  <a:latin typeface="Gill Sans"/>
                  <a:ea typeface="Gill Sans"/>
                  <a:cs typeface="Gill Sans"/>
                  <a:sym typeface="Gill Sans"/>
                </a:rPr>
                <a:t>Volunteers and coordinators can </a:t>
              </a:r>
              <a:r>
                <a:rPr lang="en-US" sz="1500" b="1" dirty="0">
                  <a:solidFill>
                    <a:schemeClr val="dk1"/>
                  </a:solidFill>
                  <a:latin typeface="Gill Sans"/>
                  <a:ea typeface="Gill Sans"/>
                  <a:cs typeface="Gill Sans"/>
                  <a:sym typeface="Gill Sans"/>
                </a:rPr>
                <a:t>log as many hours as it takes</a:t>
              </a:r>
              <a:r>
                <a:rPr lang="en-US" sz="1500" dirty="0">
                  <a:solidFill>
                    <a:schemeClr val="dk1"/>
                  </a:solidFill>
                  <a:latin typeface="Gill Sans"/>
                  <a:ea typeface="Gill Sans"/>
                  <a:cs typeface="Gill Sans"/>
                  <a:sym typeface="Gill Sans"/>
                </a:rPr>
                <a:t> to moderate or run the event. </a:t>
              </a:r>
              <a:endParaRPr sz="1500" dirty="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Clr>
                  <a:schemeClr val="dk1"/>
                </a:buClr>
                <a:buSzPts val="1100"/>
                <a:buFont typeface="Arial"/>
                <a:buNone/>
              </a:pPr>
              <a:r>
                <a:rPr lang="en-US" sz="1500" dirty="0">
                  <a:solidFill>
                    <a:schemeClr val="dk1"/>
                  </a:solidFill>
                  <a:latin typeface="Gill Sans"/>
                  <a:ea typeface="Gill Sans"/>
                  <a:cs typeface="Gill Sans"/>
                  <a:sym typeface="Gill Sans"/>
                </a:rPr>
                <a:t>Planning hours will still be 1 planning hour= 0.5 TOUCH hours.</a:t>
              </a:r>
              <a:endParaRPr sz="1500" dirty="0">
                <a:solidFill>
                  <a:schemeClr val="dk1"/>
                </a:solidFill>
                <a:latin typeface="Gill Sans"/>
                <a:ea typeface="Gill Sans"/>
                <a:cs typeface="Gill Sans"/>
                <a:sym typeface="Gill Sans"/>
              </a:endParaRPr>
            </a:p>
            <a:p>
              <a:pPr marL="0" lvl="0" indent="0" algn="l" rtl="0">
                <a:spcBef>
                  <a:spcPts val="0"/>
                </a:spcBef>
                <a:spcAft>
                  <a:spcPts val="0"/>
                </a:spcAft>
                <a:buNone/>
              </a:pPr>
              <a:endParaRPr sz="1500" dirty="0">
                <a:latin typeface="Gill Sans"/>
                <a:ea typeface="Gill Sans"/>
                <a:cs typeface="Gill Sans"/>
                <a:sym typeface="Gill Sans"/>
              </a:endParaRPr>
            </a:p>
          </p:txBody>
        </p:sp>
        <p:pic>
          <p:nvPicPr>
            <p:cNvPr id="266" name="Google Shape;266;g25da42eccc3_1_202"/>
            <p:cNvPicPr preferRelativeResize="0"/>
            <p:nvPr/>
          </p:nvPicPr>
          <p:blipFill rotWithShape="1">
            <a:blip r:embed="rId5">
              <a:alphaModFix/>
            </a:blip>
            <a:srcRect l="26904" t="22937" r="23766" b="10537"/>
            <a:stretch/>
          </p:blipFill>
          <p:spPr>
            <a:xfrm>
              <a:off x="9216775" y="1848650"/>
              <a:ext cx="1331926" cy="1135800"/>
            </a:xfrm>
            <a:prstGeom prst="rect">
              <a:avLst/>
            </a:prstGeom>
            <a:noFill/>
            <a:ln>
              <a:noFill/>
            </a:ln>
          </p:spPr>
        </p:pic>
        <p:sp>
          <p:nvSpPr>
            <p:cNvPr id="267" name="Google Shape;267;g25da42eccc3_1_202"/>
            <p:cNvSpPr txBox="1"/>
            <p:nvPr/>
          </p:nvSpPr>
          <p:spPr>
            <a:xfrm>
              <a:off x="8255075" y="3127125"/>
              <a:ext cx="3510000" cy="2057400"/>
            </a:xfrm>
            <a:prstGeom prst="rect">
              <a:avLst/>
            </a:prstGeom>
            <a:noFill/>
            <a:ln>
              <a:noFill/>
            </a:ln>
          </p:spPr>
          <p:txBody>
            <a:bodyPr spcFirstLastPara="1" wrap="square" lIns="91425" tIns="91425" rIns="91425" bIns="91425" anchor="t" anchorCtr="0">
              <a:spAutoFit/>
            </a:bodyPr>
            <a:lstStyle/>
            <a:p>
              <a:pPr marL="0" lvl="0" indent="0" algn="l" rtl="0">
                <a:lnSpc>
                  <a:spcPct val="120000"/>
                </a:lnSpc>
                <a:spcBef>
                  <a:spcPts val="1000"/>
                </a:spcBef>
                <a:spcAft>
                  <a:spcPts val="0"/>
                </a:spcAft>
                <a:buNone/>
              </a:pPr>
              <a:r>
                <a:rPr lang="en-US" sz="1500">
                  <a:solidFill>
                    <a:schemeClr val="dk1"/>
                  </a:solidFill>
                  <a:latin typeface="Gill Sans"/>
                  <a:ea typeface="Gill Sans"/>
                  <a:cs typeface="Gill Sans"/>
                  <a:sym typeface="Gill Sans"/>
                </a:rPr>
                <a:t>Students can </a:t>
              </a:r>
              <a:r>
                <a:rPr lang="en-US" sz="1500" b="1">
                  <a:solidFill>
                    <a:schemeClr val="dk1"/>
                  </a:solidFill>
                  <a:latin typeface="Gill Sans"/>
                  <a:ea typeface="Gill Sans"/>
                  <a:cs typeface="Gill Sans"/>
                  <a:sym typeface="Gill Sans"/>
                </a:rPr>
                <a:t>donate as many or as little things</a:t>
              </a:r>
              <a:r>
                <a:rPr lang="en-US" sz="1500">
                  <a:solidFill>
                    <a:schemeClr val="dk1"/>
                  </a:solidFill>
                  <a:latin typeface="Gill Sans"/>
                  <a:ea typeface="Gill Sans"/>
                  <a:cs typeface="Gill Sans"/>
                  <a:sym typeface="Gill Sans"/>
                </a:rPr>
                <a:t> as possible as long as it </a:t>
              </a:r>
              <a:r>
                <a:rPr lang="en-US" sz="1500" b="1">
                  <a:solidFill>
                    <a:schemeClr val="dk1"/>
                  </a:solidFill>
                  <a:latin typeface="Gill Sans"/>
                  <a:ea typeface="Gill Sans"/>
                  <a:cs typeface="Gill Sans"/>
                  <a:sym typeface="Gill Sans"/>
                </a:rPr>
                <a:t>meets the minimum criteria</a:t>
              </a:r>
              <a:r>
                <a:rPr lang="en-US" sz="1500">
                  <a:solidFill>
                    <a:schemeClr val="dk1"/>
                  </a:solidFill>
                  <a:latin typeface="Gill Sans"/>
                  <a:ea typeface="Gill Sans"/>
                  <a:cs typeface="Gill Sans"/>
                  <a:sym typeface="Gill Sans"/>
                </a:rPr>
                <a:t> set by the club. </a:t>
              </a:r>
              <a:endParaRPr sz="150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endParaRPr sz="1500">
                <a:solidFill>
                  <a:schemeClr val="dk1"/>
                </a:solidFill>
                <a:latin typeface="Gill Sans"/>
                <a:ea typeface="Gill Sans"/>
                <a:cs typeface="Gill Sans"/>
                <a:sym typeface="Gill Sans"/>
              </a:endParaRPr>
            </a:p>
            <a:p>
              <a:pPr marL="0" lvl="0" indent="0" algn="l" rtl="0">
                <a:lnSpc>
                  <a:spcPct val="120000"/>
                </a:lnSpc>
                <a:spcBef>
                  <a:spcPts val="1000"/>
                </a:spcBef>
                <a:spcAft>
                  <a:spcPts val="0"/>
                </a:spcAft>
                <a:buNone/>
              </a:pPr>
              <a:endParaRPr sz="1500">
                <a:solidFill>
                  <a:schemeClr val="dk1"/>
                </a:solidFill>
                <a:latin typeface="Gill Sans"/>
                <a:ea typeface="Gill Sans"/>
                <a:cs typeface="Gill Sans"/>
                <a:sym typeface="Gill Sans"/>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g25da42eccc3_1_383"/>
          <p:cNvSpPr txBox="1">
            <a:spLocks noGrp="1"/>
          </p:cNvSpPr>
          <p:nvPr>
            <p:ph type="title"/>
          </p:nvPr>
        </p:nvSpPr>
        <p:spPr>
          <a:xfrm>
            <a:off x="237506" y="159158"/>
            <a:ext cx="11954400" cy="691200"/>
          </a:xfrm>
          <a:prstGeom prst="rect">
            <a:avLst/>
          </a:prstGeom>
          <a:noFill/>
          <a:ln>
            <a:noFill/>
          </a:ln>
        </p:spPr>
        <p:txBody>
          <a:bodyPr spcFirstLastPara="1" wrap="square" lIns="0" tIns="0" rIns="0" bIns="0" anchor="b" anchorCtr="0">
            <a:normAutofit/>
          </a:bodyPr>
          <a:lstStyle/>
          <a:p>
            <a:pPr marL="0" lvl="0" indent="0" algn="l" rtl="0">
              <a:lnSpc>
                <a:spcPct val="100000"/>
              </a:lnSpc>
              <a:spcBef>
                <a:spcPts val="0"/>
              </a:spcBef>
              <a:spcAft>
                <a:spcPts val="0"/>
              </a:spcAft>
              <a:buClr>
                <a:schemeClr val="dk1"/>
              </a:buClr>
              <a:buSzPts val="3100"/>
              <a:buFont typeface="Gill Sans"/>
              <a:buNone/>
            </a:pPr>
            <a:r>
              <a:rPr lang="en-US" sz="3100"/>
              <a:t>WHAT DOESN’T COUNT AS TOUCH HOURS?</a:t>
            </a:r>
            <a:endParaRPr/>
          </a:p>
        </p:txBody>
      </p:sp>
      <p:sp>
        <p:nvSpPr>
          <p:cNvPr id="273" name="Google Shape;273;g25da42eccc3_1_383"/>
          <p:cNvSpPr txBox="1">
            <a:spLocks noGrp="1"/>
          </p:cNvSpPr>
          <p:nvPr>
            <p:ph type="body" idx="1"/>
          </p:nvPr>
        </p:nvSpPr>
        <p:spPr>
          <a:xfrm>
            <a:off x="259275" y="1049875"/>
            <a:ext cx="11021100" cy="5303400"/>
          </a:xfrm>
          <a:prstGeom prst="rect">
            <a:avLst/>
          </a:prstGeom>
          <a:noFill/>
          <a:ln>
            <a:noFill/>
          </a:ln>
        </p:spPr>
        <p:txBody>
          <a:bodyPr spcFirstLastPara="1" wrap="square" lIns="0" tIns="0" rIns="0" bIns="0" anchor="t" anchorCtr="0">
            <a:normAutofit fontScale="92500" lnSpcReduction="10000"/>
          </a:bodyPr>
          <a:lstStyle/>
          <a:p>
            <a:pPr marL="457200" lvl="0" indent="-334327" algn="l" rtl="0">
              <a:lnSpc>
                <a:spcPct val="120000"/>
              </a:lnSpc>
              <a:spcBef>
                <a:spcPts val="0"/>
              </a:spcBef>
              <a:spcAft>
                <a:spcPts val="0"/>
              </a:spcAft>
              <a:buClr>
                <a:srgbClr val="3F3F3F"/>
              </a:buClr>
              <a:buSzPct val="100000"/>
              <a:buChar char="•"/>
            </a:pPr>
            <a:r>
              <a:rPr lang="en-US" sz="1800" b="1" u="sng">
                <a:solidFill>
                  <a:srgbClr val="3F3F3F"/>
                </a:solidFill>
              </a:rPr>
              <a:t>Leadership responsibilities </a:t>
            </a:r>
            <a:r>
              <a:rPr lang="en-US" sz="1800">
                <a:solidFill>
                  <a:srgbClr val="3F3F3F"/>
                </a:solidFill>
              </a:rPr>
              <a:t>in student organization will not count towards TOUCH hours unless those responsibilities involve participation in a specific community service activity. </a:t>
            </a:r>
            <a:endParaRPr/>
          </a:p>
          <a:p>
            <a:pPr marL="914400" lvl="1" indent="-334327" algn="l" rtl="0">
              <a:lnSpc>
                <a:spcPct val="120000"/>
              </a:lnSpc>
              <a:spcBef>
                <a:spcPts val="0"/>
              </a:spcBef>
              <a:spcAft>
                <a:spcPts val="0"/>
              </a:spcAft>
              <a:buClr>
                <a:srgbClr val="3F3F3F"/>
              </a:buClr>
              <a:buSzPct val="90000"/>
              <a:buChar char="•"/>
            </a:pPr>
            <a:r>
              <a:rPr lang="en-US">
                <a:solidFill>
                  <a:srgbClr val="3F3F3F"/>
                </a:solidFill>
              </a:rPr>
              <a:t>Normal student organization activities (such as meetings, bringing in speakers, etc.) </a:t>
            </a:r>
            <a:r>
              <a:rPr lang="en-US" b="1">
                <a:solidFill>
                  <a:srgbClr val="3F3F3F"/>
                </a:solidFill>
              </a:rPr>
              <a:t>are not </a:t>
            </a:r>
            <a:r>
              <a:rPr lang="en-US">
                <a:solidFill>
                  <a:srgbClr val="3F3F3F"/>
                </a:solidFill>
              </a:rPr>
              <a:t>considered community service. </a:t>
            </a:r>
            <a:endParaRPr/>
          </a:p>
          <a:p>
            <a:pPr marL="0" lvl="0" indent="0" algn="l" rtl="0">
              <a:lnSpc>
                <a:spcPct val="120000"/>
              </a:lnSpc>
              <a:spcBef>
                <a:spcPts val="600"/>
              </a:spcBef>
              <a:spcAft>
                <a:spcPts val="0"/>
              </a:spcAft>
              <a:buNone/>
            </a:pPr>
            <a:endParaRPr>
              <a:solidFill>
                <a:srgbClr val="3F3F3F"/>
              </a:solidFill>
            </a:endParaRPr>
          </a:p>
          <a:p>
            <a:pPr marL="457200" lvl="0" indent="-334327" algn="l" rtl="0">
              <a:lnSpc>
                <a:spcPct val="120000"/>
              </a:lnSpc>
              <a:spcBef>
                <a:spcPts val="600"/>
              </a:spcBef>
              <a:spcAft>
                <a:spcPts val="0"/>
              </a:spcAft>
              <a:buClr>
                <a:srgbClr val="3F3F3F"/>
              </a:buClr>
              <a:buSzPct val="90000"/>
              <a:buChar char="•"/>
            </a:pPr>
            <a:r>
              <a:rPr lang="en-US" b="1" u="sng">
                <a:solidFill>
                  <a:srgbClr val="3F3F3F"/>
                </a:solidFill>
              </a:rPr>
              <a:t>Fundraising</a:t>
            </a:r>
            <a:r>
              <a:rPr lang="en-US">
                <a:solidFill>
                  <a:srgbClr val="3F3F3F"/>
                </a:solidFill>
              </a:rPr>
              <a:t>: simply collecting money for a philanthropic cause will not suffice as an activity/event/community service</a:t>
            </a:r>
            <a:endParaRPr/>
          </a:p>
          <a:p>
            <a:pPr marL="457200" lvl="0" indent="0" algn="l" rtl="0">
              <a:lnSpc>
                <a:spcPct val="120000"/>
              </a:lnSpc>
              <a:spcBef>
                <a:spcPts val="600"/>
              </a:spcBef>
              <a:spcAft>
                <a:spcPts val="0"/>
              </a:spcAft>
              <a:buNone/>
            </a:pPr>
            <a:endParaRPr sz="1800">
              <a:solidFill>
                <a:srgbClr val="3F3F3F"/>
              </a:solidFill>
            </a:endParaRPr>
          </a:p>
          <a:p>
            <a:pPr marL="457200" lvl="0" indent="-334327" algn="l" rtl="0">
              <a:lnSpc>
                <a:spcPct val="120000"/>
              </a:lnSpc>
              <a:spcBef>
                <a:spcPts val="600"/>
              </a:spcBef>
              <a:spcAft>
                <a:spcPts val="0"/>
              </a:spcAft>
              <a:buClr>
                <a:srgbClr val="3F3F3F"/>
              </a:buClr>
              <a:buSzPct val="100000"/>
              <a:buChar char="•"/>
            </a:pPr>
            <a:r>
              <a:rPr lang="en-US" sz="1800">
                <a:solidFill>
                  <a:srgbClr val="3F3F3F"/>
                </a:solidFill>
              </a:rPr>
              <a:t>TOUCH credit will not be given for </a:t>
            </a:r>
            <a:r>
              <a:rPr lang="en-US" sz="1800" b="1" u="sng">
                <a:solidFill>
                  <a:srgbClr val="3F3F3F"/>
                </a:solidFill>
              </a:rPr>
              <a:t>volunteering in research or shadowing</a:t>
            </a:r>
            <a:r>
              <a:rPr lang="en-US" sz="1800">
                <a:solidFill>
                  <a:srgbClr val="3F3F3F"/>
                </a:solidFill>
              </a:rPr>
              <a:t>, as TOUCH is </a:t>
            </a:r>
            <a:r>
              <a:rPr lang="en-US" sz="1800" b="1" i="1">
                <a:solidFill>
                  <a:srgbClr val="3F3F3F"/>
                </a:solidFill>
              </a:rPr>
              <a:t>meant to encourage activity and health/wellness in the community</a:t>
            </a:r>
            <a:endParaRPr/>
          </a:p>
          <a:p>
            <a:pPr marL="457200" lvl="0" indent="0" algn="l" rtl="0">
              <a:lnSpc>
                <a:spcPct val="120000"/>
              </a:lnSpc>
              <a:spcBef>
                <a:spcPts val="600"/>
              </a:spcBef>
              <a:spcAft>
                <a:spcPts val="0"/>
              </a:spcAft>
              <a:buNone/>
            </a:pPr>
            <a:endParaRPr sz="1800" b="1" u="sng">
              <a:solidFill>
                <a:srgbClr val="3F3F3F"/>
              </a:solidFill>
            </a:endParaRPr>
          </a:p>
          <a:p>
            <a:pPr marL="457200" lvl="0" indent="-334327" algn="l" rtl="0">
              <a:lnSpc>
                <a:spcPct val="120000"/>
              </a:lnSpc>
              <a:spcBef>
                <a:spcPts val="600"/>
              </a:spcBef>
              <a:spcAft>
                <a:spcPts val="0"/>
              </a:spcAft>
              <a:buClr>
                <a:srgbClr val="3F3F3F"/>
              </a:buClr>
              <a:buSzPct val="100000"/>
              <a:buChar char="•"/>
            </a:pPr>
            <a:r>
              <a:rPr lang="en-US" sz="1800" b="1" u="sng">
                <a:solidFill>
                  <a:srgbClr val="3F3F3F"/>
                </a:solidFill>
              </a:rPr>
              <a:t>Personal favors </a:t>
            </a:r>
            <a:r>
              <a:rPr lang="en-US" sz="1800">
                <a:solidFill>
                  <a:srgbClr val="3F3F3F"/>
                </a:solidFill>
              </a:rPr>
              <a:t>such as driving someone to an appointment or helping someone move is admirable, but ineligible for TOUCH</a:t>
            </a:r>
            <a:r>
              <a:rPr lang="en-US" sz="1800" i="1">
                <a:solidFill>
                  <a:srgbClr val="3F3F3F"/>
                </a:solidFill>
              </a:rPr>
              <a:t>.</a:t>
            </a:r>
            <a:endParaRPr/>
          </a:p>
          <a:p>
            <a:pPr marL="457200" lvl="0" indent="0" algn="l" rtl="0">
              <a:lnSpc>
                <a:spcPct val="120000"/>
              </a:lnSpc>
              <a:spcBef>
                <a:spcPts val="600"/>
              </a:spcBef>
              <a:spcAft>
                <a:spcPts val="0"/>
              </a:spcAft>
              <a:buNone/>
            </a:pPr>
            <a:endParaRPr sz="1800" b="1" u="sng">
              <a:solidFill>
                <a:srgbClr val="3F3F3F"/>
              </a:solidFill>
            </a:endParaRPr>
          </a:p>
          <a:p>
            <a:pPr marL="457200" lvl="0" indent="-334327" algn="l" rtl="0">
              <a:lnSpc>
                <a:spcPct val="120000"/>
              </a:lnSpc>
              <a:spcBef>
                <a:spcPts val="600"/>
              </a:spcBef>
              <a:spcAft>
                <a:spcPts val="0"/>
              </a:spcAft>
              <a:buClr>
                <a:srgbClr val="3F3F3F"/>
              </a:buClr>
              <a:buSzPct val="100000"/>
              <a:buChar char="•"/>
            </a:pPr>
            <a:r>
              <a:rPr lang="en-US" sz="1800" b="1" u="sng">
                <a:solidFill>
                  <a:srgbClr val="3F3F3F"/>
                </a:solidFill>
              </a:rPr>
              <a:t>Event for TouroCOM</a:t>
            </a:r>
            <a:r>
              <a:rPr lang="en-US" sz="1800">
                <a:solidFill>
                  <a:srgbClr val="3F3F3F"/>
                </a:solidFill>
              </a:rPr>
              <a:t> (ex. Helping set up graduation)</a:t>
            </a:r>
            <a:endParaRPr/>
          </a:p>
          <a:p>
            <a:pPr marL="228600" lvl="0" indent="-101600" algn="l" rtl="0">
              <a:lnSpc>
                <a:spcPct val="120000"/>
              </a:lnSpc>
              <a:spcBef>
                <a:spcPts val="1000"/>
              </a:spcBef>
              <a:spcAft>
                <a:spcPts val="0"/>
              </a:spcAft>
              <a:buClr>
                <a:schemeClr val="dk1"/>
              </a:buClr>
              <a:buSzPct val="100000"/>
              <a:buNone/>
            </a:pPr>
            <a:endParaRPr/>
          </a:p>
        </p:txBody>
      </p:sp>
    </p:spTree>
  </p:cSld>
  <p:clrMapOvr>
    <a:masterClrMapping/>
  </p:clrMapOvr>
</p:sld>
</file>

<file path=ppt/theme/theme1.xml><?xml version="1.0" encoding="utf-8"?>
<a:theme xmlns:a="http://schemas.openxmlformats.org/drawingml/2006/main" name="GradientRiseVTI">
  <a:themeElements>
    <a:clrScheme name="GradientRise">
      <a:dk1>
        <a:srgbClr val="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1356</Words>
  <Application>Microsoft Macintosh PowerPoint</Application>
  <PresentationFormat>Widescreen</PresentationFormat>
  <Paragraphs>142</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Gill Sans</vt:lpstr>
      <vt:lpstr>Arial</vt:lpstr>
      <vt:lpstr>GradientRiseVTI</vt:lpstr>
      <vt:lpstr>T.O.U.C.H. PROGRAM (Students)</vt:lpstr>
      <vt:lpstr>WHAT IS T.O.U.C.H.?</vt:lpstr>
      <vt:lpstr>TOUCH PROGRAM</vt:lpstr>
      <vt:lpstr>TOUCH  HOURS</vt:lpstr>
      <vt:lpstr>TOUCH HOUR EXAMPLES</vt:lpstr>
      <vt:lpstr>VOLUNTEER HOUR EXAMPLES</vt:lpstr>
      <vt:lpstr>FUNDRAISING</vt:lpstr>
      <vt:lpstr>DONATION DRIVES </vt:lpstr>
      <vt:lpstr>WHAT DOESN’T COUNT AS TOUCH HOURS?</vt:lpstr>
      <vt:lpstr>WHAT DO I NEED TO DO WHEN LOGGING TOUCH Hours?</vt:lpstr>
      <vt:lpstr>TRACKITFORWARD</vt:lpstr>
      <vt:lpstr>TIPS &amp; REMINDERS</vt:lpstr>
      <vt:lpstr>WEBSITES TO KNOW</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T.O.U.C.H. PROGRAM (Students)</dc:title>
  <dc:creator>Duong, Courtney</dc:creator>
  <cp:lastModifiedBy>NATALIE ALVAREZ</cp:lastModifiedBy>
  <cp:revision>6</cp:revision>
  <dcterms:created xsi:type="dcterms:W3CDTF">2022-07-04T00:44:17Z</dcterms:created>
  <dcterms:modified xsi:type="dcterms:W3CDTF">2025-01-26T00:23:13Z</dcterms:modified>
</cp:coreProperties>
</file>